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23693" y="612752"/>
            <a:ext cx="2474595" cy="1183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597222" y="3673402"/>
            <a:ext cx="4545965" cy="106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10" y="495063"/>
            <a:ext cx="1588317" cy="103425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24220" y="482039"/>
            <a:ext cx="9943558" cy="15266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35563" y="2733461"/>
            <a:ext cx="6684009" cy="1381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omensworkshop.net/whatweoffer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580202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2350" y="455612"/>
            <a:ext cx="3265487" cy="21415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94875" y="890012"/>
            <a:ext cx="2048195" cy="13053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02349" y="2668600"/>
            <a:ext cx="5594349" cy="3686162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51001" y="2408542"/>
            <a:ext cx="4243070" cy="106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4105"/>
              </a:lnSpc>
              <a:spcBef>
                <a:spcPts val="100"/>
              </a:spcBef>
            </a:pPr>
            <a:r>
              <a:rPr sz="3600" b="0" spc="-50" dirty="0">
                <a:solidFill>
                  <a:srgbClr val="FFFFFF"/>
                </a:solidFill>
                <a:latin typeface="Calibri Light"/>
                <a:cs typeface="Calibri Light"/>
              </a:rPr>
              <a:t>Practical</a:t>
            </a:r>
            <a:r>
              <a:rPr sz="3600" b="0" spc="-18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dirty="0">
                <a:solidFill>
                  <a:srgbClr val="FFFFFF"/>
                </a:solidFill>
                <a:latin typeface="Calibri Light"/>
                <a:cs typeface="Calibri Light"/>
              </a:rPr>
              <a:t>and</a:t>
            </a:r>
            <a:r>
              <a:rPr sz="3600" b="0" spc="-13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spc="-10" dirty="0">
                <a:solidFill>
                  <a:srgbClr val="FFFFFF"/>
                </a:solidFill>
                <a:latin typeface="Calibri Light"/>
                <a:cs typeface="Calibri Light"/>
              </a:rPr>
              <a:t>Emotional</a:t>
            </a:r>
            <a:endParaRPr sz="3600">
              <a:latin typeface="Calibri Light"/>
              <a:cs typeface="Calibri Light"/>
            </a:endParaRPr>
          </a:p>
          <a:p>
            <a:pPr marR="6350" algn="r">
              <a:lnSpc>
                <a:spcPts val="4105"/>
              </a:lnSpc>
            </a:pPr>
            <a:r>
              <a:rPr sz="3600" b="0" spc="-40" dirty="0">
                <a:solidFill>
                  <a:srgbClr val="FFFFFF"/>
                </a:solidFill>
                <a:latin typeface="Calibri Light"/>
                <a:cs typeface="Calibri Light"/>
              </a:rPr>
              <a:t>Support</a:t>
            </a:r>
            <a:r>
              <a:rPr sz="3600" b="0" spc="-14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spc="-10" dirty="0">
                <a:solidFill>
                  <a:srgbClr val="FFFFFF"/>
                </a:solidFill>
                <a:latin typeface="Calibri Light"/>
                <a:cs typeface="Calibri Light"/>
              </a:rPr>
              <a:t>Skills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2448" y="3889870"/>
            <a:ext cx="26200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Listening</a:t>
            </a:r>
            <a:r>
              <a:rPr sz="3600" b="0" spc="-14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3600" b="0" spc="-10" dirty="0">
                <a:solidFill>
                  <a:srgbClr val="FFFFFF"/>
                </a:solidFill>
                <a:latin typeface="Calibri Light"/>
                <a:cs typeface="Calibri Light"/>
              </a:rPr>
              <a:t>Skills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7244" y="5010922"/>
            <a:ext cx="3697604" cy="982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20800" algn="r">
              <a:lnSpc>
                <a:spcPct val="107700"/>
              </a:lnSpc>
              <a:spcBef>
                <a:spcPts val="100"/>
              </a:spcBef>
            </a:pPr>
            <a:r>
              <a:rPr sz="2200" spc="-3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22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Workshop: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New</a:t>
            </a:r>
            <a:r>
              <a:rPr sz="22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approaches</a:t>
            </a:r>
            <a:r>
              <a:rPr sz="22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22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22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R="5080" algn="r">
              <a:lnSpc>
                <a:spcPts val="1850"/>
              </a:lnSpc>
            </a:pPr>
            <a:r>
              <a:rPr sz="2200" spc="-10" dirty="0">
                <a:solidFill>
                  <a:srgbClr val="FFFFFF"/>
                </a:solidFill>
                <a:latin typeface="Calibri"/>
                <a:cs typeface="Calibri"/>
              </a:rPr>
              <a:t>support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124220" y="482039"/>
            <a:ext cx="9943558" cy="951986"/>
          </a:xfrm>
          <a:prstGeom prst="rect">
            <a:avLst/>
          </a:prstGeom>
        </p:spPr>
        <p:txBody>
          <a:bodyPr vert="horz" wrap="square" lIns="0" tIns="272219" rIns="0" bIns="0" rtlCol="0">
            <a:spAutoFit/>
          </a:bodyPr>
          <a:lstStyle/>
          <a:p>
            <a:pPr marL="5033645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latin typeface="Calibri Light"/>
                <a:cs typeface="Calibri Light"/>
              </a:rPr>
              <a:t>Session</a:t>
            </a:r>
            <a:r>
              <a:rPr sz="4400" b="0" spc="-150" dirty="0">
                <a:latin typeface="Calibri Light"/>
                <a:cs typeface="Calibri Light"/>
              </a:rPr>
              <a:t> </a:t>
            </a:r>
            <a:r>
              <a:rPr lang="en-GB" sz="4400" spc="-150" dirty="0">
                <a:latin typeface="Calibri Light"/>
                <a:cs typeface="Calibri Light"/>
              </a:rPr>
              <a:t>2</a:t>
            </a:r>
            <a:r>
              <a:rPr sz="4400" b="0" spc="-100" dirty="0">
                <a:latin typeface="Calibri Light"/>
                <a:cs typeface="Calibri Light"/>
              </a:rPr>
              <a:t> </a:t>
            </a:r>
            <a:r>
              <a:rPr sz="4400" b="0" spc="-20" dirty="0">
                <a:latin typeface="Calibri Light"/>
                <a:cs typeface="Calibri Light"/>
              </a:rPr>
              <a:t>Outline</a:t>
            </a:r>
            <a:endParaRPr sz="4400" dirty="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1" y="735736"/>
            <a:ext cx="5006975" cy="5410200"/>
            <a:chOff x="-1" y="735736"/>
            <a:chExt cx="5006975" cy="54102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" y="735736"/>
              <a:ext cx="5006785" cy="5410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9348" y="2119352"/>
              <a:ext cx="3661829" cy="263948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688877" y="1565105"/>
            <a:ext cx="6073775" cy="5024452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820"/>
              </a:spcBef>
              <a:buFont typeface="Arial"/>
              <a:buChar char="•"/>
              <a:tabLst>
                <a:tab pos="240029" algn="l"/>
              </a:tabLst>
            </a:pPr>
            <a:r>
              <a:rPr sz="2400" b="1" spc="-10" dirty="0">
                <a:latin typeface="Calibri"/>
                <a:cs typeface="Calibri"/>
              </a:rPr>
              <a:t>Welcome</a:t>
            </a:r>
            <a:r>
              <a:rPr sz="2400" b="1" spc="-8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and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Listening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Exercise</a:t>
            </a:r>
            <a:endParaRPr sz="2400" dirty="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sz="2400" b="1" dirty="0">
                <a:latin typeface="Calibri"/>
                <a:cs typeface="Calibri"/>
              </a:rPr>
              <a:t>Recap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on</a:t>
            </a:r>
            <a:r>
              <a:rPr lang="en-GB" sz="2400" b="1" dirty="0">
                <a:latin typeface="Calibri"/>
                <a:cs typeface="Calibri"/>
              </a:rPr>
              <a:t>:</a:t>
            </a:r>
          </a:p>
          <a:p>
            <a:pPr marL="240029" lvl="2" indent="-227329"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lang="en-GB" sz="2400" b="1" dirty="0">
                <a:latin typeface="Calibri"/>
                <a:cs typeface="Calibri"/>
              </a:rPr>
              <a:t>      </a:t>
            </a:r>
            <a:r>
              <a:rPr sz="2400" b="1" dirty="0">
                <a:latin typeface="Calibri"/>
                <a:cs typeface="Calibri"/>
              </a:rPr>
              <a:t>IAG</a:t>
            </a:r>
            <a:r>
              <a:rPr sz="2400" b="1" spc="-3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3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our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spc="-10" dirty="0" err="1">
                <a:latin typeface="Calibri"/>
                <a:cs typeface="Calibri"/>
              </a:rPr>
              <a:t>organisation</a:t>
            </a:r>
            <a:endParaRPr lang="en-GB" sz="2400" b="1" spc="-10" dirty="0">
              <a:latin typeface="Calibri"/>
              <a:cs typeface="Calibri"/>
            </a:endParaRPr>
          </a:p>
          <a:p>
            <a:pPr marL="240029" lvl="7" indent="-227329">
              <a:spcBef>
                <a:spcPts val="720"/>
              </a:spcBef>
              <a:buFont typeface="Arial"/>
              <a:buChar char="•"/>
              <a:tabLst>
                <a:tab pos="240029" algn="l"/>
              </a:tabLst>
            </a:pPr>
            <a:r>
              <a:rPr lang="en-GB" sz="2400" b="1" spc="-10" dirty="0">
                <a:latin typeface="Calibri"/>
                <a:cs typeface="Calibri"/>
              </a:rPr>
              <a:t>      Stages of the P&amp;E Relationship - ISP</a:t>
            </a: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40029" algn="l"/>
              </a:tabLst>
            </a:pPr>
            <a:endParaRPr sz="2400" dirty="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04"/>
              </a:spcBef>
              <a:buFont typeface="Arial"/>
              <a:buChar char="•"/>
              <a:tabLst>
                <a:tab pos="697230" algn="l"/>
              </a:tabLst>
            </a:pPr>
            <a:r>
              <a:rPr sz="2400" b="1" dirty="0">
                <a:latin typeface="Calibri"/>
                <a:cs typeface="Calibri"/>
              </a:rPr>
              <a:t>Listening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skills: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verbal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&amp;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non-verbal</a:t>
            </a:r>
            <a:endParaRPr sz="2400" dirty="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6595" algn="l"/>
              </a:tabLst>
            </a:pPr>
            <a:r>
              <a:rPr sz="2400" b="1" dirty="0">
                <a:latin typeface="Calibri"/>
                <a:cs typeface="Calibri"/>
              </a:rPr>
              <a:t>Active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Listening</a:t>
            </a:r>
            <a:endParaRPr sz="2400" dirty="0">
              <a:latin typeface="Calibri"/>
              <a:cs typeface="Calibri"/>
            </a:endParaRPr>
          </a:p>
          <a:p>
            <a:pPr marL="696595" lvl="1" indent="-227329">
              <a:spcBef>
                <a:spcPts val="215"/>
              </a:spcBef>
              <a:buFont typeface="Arial"/>
              <a:buChar char="•"/>
              <a:tabLst>
                <a:tab pos="696595" algn="l"/>
              </a:tabLst>
            </a:pPr>
            <a:r>
              <a:rPr lang="en-GB" sz="2400" b="1" dirty="0">
                <a:latin typeface="Calibri"/>
                <a:cs typeface="Calibri"/>
              </a:rPr>
              <a:t>Questioning</a:t>
            </a:r>
            <a:r>
              <a:rPr lang="en-GB" sz="2400" b="1" spc="-125" dirty="0">
                <a:latin typeface="Calibri"/>
                <a:cs typeface="Calibri"/>
              </a:rPr>
              <a:t> </a:t>
            </a:r>
            <a:r>
              <a:rPr lang="en-GB" sz="2400" b="1" spc="-10" dirty="0">
                <a:latin typeface="Calibri"/>
                <a:cs typeface="Calibri"/>
              </a:rPr>
              <a:t>Techniques</a:t>
            </a:r>
            <a:endParaRPr lang="en-GB" sz="2400" dirty="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6595" algn="l"/>
              </a:tabLst>
            </a:pPr>
            <a:r>
              <a:rPr sz="2400" b="1" dirty="0">
                <a:latin typeface="Calibri"/>
                <a:cs typeface="Calibri"/>
              </a:rPr>
              <a:t>Working</a:t>
            </a:r>
            <a:r>
              <a:rPr sz="2400" b="1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small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group</a:t>
            </a:r>
            <a:r>
              <a:rPr lang="en-GB" sz="2400" b="1" dirty="0">
                <a:latin typeface="Calibri"/>
                <a:cs typeface="Calibri"/>
              </a:rPr>
              <a:t>s</a:t>
            </a:r>
            <a:r>
              <a:rPr sz="2400" b="1" spc="-8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–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listening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exercise</a:t>
            </a:r>
            <a:endParaRPr lang="en-GB" sz="2400" b="1" spc="-10" dirty="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spcBef>
                <a:spcPts val="215"/>
              </a:spcBef>
              <a:buFont typeface="Arial"/>
              <a:buChar char="•"/>
              <a:tabLst>
                <a:tab pos="696595" algn="l"/>
              </a:tabLst>
            </a:pPr>
            <a:r>
              <a:rPr lang="en-GB" sz="2400" b="1" spc="-10" dirty="0">
                <a:latin typeface="Calibri"/>
                <a:cs typeface="Calibri"/>
              </a:rPr>
              <a:t>Forming practice pairs</a:t>
            </a:r>
            <a:endParaRPr sz="2400" dirty="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buFont typeface="Arial"/>
              <a:buChar char="•"/>
              <a:tabLst>
                <a:tab pos="696595" algn="l"/>
              </a:tabLst>
            </a:pPr>
            <a:r>
              <a:rPr sz="2400" b="1" dirty="0">
                <a:latin typeface="Calibri"/>
                <a:cs typeface="Calibri"/>
              </a:rPr>
              <a:t>What</a:t>
            </a:r>
            <a:r>
              <a:rPr sz="2400" b="1" spc="-65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Next?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504854" y="1300015"/>
            <a:ext cx="36480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spc="-50" dirty="0">
                <a:latin typeface="Calibri Light"/>
                <a:cs typeface="Calibri Light"/>
              </a:rPr>
              <a:t>Introductions</a:t>
            </a:r>
            <a:endParaRPr sz="5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15768" y="3427541"/>
            <a:ext cx="1294532" cy="84363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6719875" y="2338163"/>
            <a:ext cx="3293745" cy="85090"/>
            <a:chOff x="6719875" y="2338163"/>
            <a:chExt cx="3293745" cy="85090"/>
          </a:xfrm>
        </p:grpSpPr>
        <p:sp>
          <p:nvSpPr>
            <p:cNvPr id="5" name="object 5"/>
            <p:cNvSpPr/>
            <p:nvPr/>
          </p:nvSpPr>
          <p:spPr>
            <a:xfrm>
              <a:off x="6739128" y="2362055"/>
              <a:ext cx="3255645" cy="40005"/>
            </a:xfrm>
            <a:custGeom>
              <a:avLst/>
              <a:gdLst/>
              <a:ahLst/>
              <a:cxnLst/>
              <a:rect l="l" t="t" r="r" b="b"/>
              <a:pathLst>
                <a:path w="3255645" h="40005">
                  <a:moveTo>
                    <a:pt x="951864" y="30"/>
                  </a:moveTo>
                  <a:lnTo>
                    <a:pt x="910618" y="0"/>
                  </a:lnTo>
                  <a:lnTo>
                    <a:pt x="870710" y="739"/>
                  </a:lnTo>
                  <a:lnTo>
                    <a:pt x="830062" y="2101"/>
                  </a:lnTo>
                  <a:lnTo>
                    <a:pt x="682874" y="8440"/>
                  </a:lnTo>
                  <a:lnTo>
                    <a:pt x="558238" y="12984"/>
                  </a:lnTo>
                  <a:lnTo>
                    <a:pt x="409531" y="18940"/>
                  </a:lnTo>
                  <a:lnTo>
                    <a:pt x="365933" y="20362"/>
                  </a:lnTo>
                  <a:lnTo>
                    <a:pt x="322976" y="21313"/>
                  </a:lnTo>
                  <a:lnTo>
                    <a:pt x="279256" y="21681"/>
                  </a:lnTo>
                  <a:lnTo>
                    <a:pt x="233367" y="21353"/>
                  </a:lnTo>
                  <a:lnTo>
                    <a:pt x="183903" y="20215"/>
                  </a:lnTo>
                  <a:lnTo>
                    <a:pt x="129457" y="18154"/>
                  </a:lnTo>
                  <a:lnTo>
                    <a:pt x="68625" y="15058"/>
                  </a:lnTo>
                  <a:lnTo>
                    <a:pt x="0" y="10812"/>
                  </a:lnTo>
                  <a:lnTo>
                    <a:pt x="368" y="17708"/>
                  </a:lnTo>
                  <a:lnTo>
                    <a:pt x="838" y="20388"/>
                  </a:lnTo>
                  <a:lnTo>
                    <a:pt x="0" y="29100"/>
                  </a:lnTo>
                  <a:lnTo>
                    <a:pt x="45461" y="28824"/>
                  </a:lnTo>
                  <a:lnTo>
                    <a:pt x="90445" y="28917"/>
                  </a:lnTo>
                  <a:lnTo>
                    <a:pt x="135404" y="29291"/>
                  </a:lnTo>
                  <a:lnTo>
                    <a:pt x="375733" y="32289"/>
                  </a:lnTo>
                  <a:lnTo>
                    <a:pt x="430083" y="32498"/>
                  </a:lnTo>
                  <a:lnTo>
                    <a:pt x="487587" y="32372"/>
                  </a:lnTo>
                  <a:lnTo>
                    <a:pt x="548700" y="31822"/>
                  </a:lnTo>
                  <a:lnTo>
                    <a:pt x="613874" y="30761"/>
                  </a:lnTo>
                  <a:lnTo>
                    <a:pt x="752454" y="27592"/>
                  </a:lnTo>
                  <a:lnTo>
                    <a:pt x="815424" y="26936"/>
                  </a:lnTo>
                  <a:lnTo>
                    <a:pt x="873234" y="26971"/>
                  </a:lnTo>
                  <a:lnTo>
                    <a:pt x="926644" y="27530"/>
                  </a:lnTo>
                  <a:lnTo>
                    <a:pt x="976412" y="28450"/>
                  </a:lnTo>
                  <a:lnTo>
                    <a:pt x="1111461" y="31734"/>
                  </a:lnTo>
                  <a:lnTo>
                    <a:pt x="1154257" y="32456"/>
                  </a:lnTo>
                  <a:lnTo>
                    <a:pt x="1197209" y="32717"/>
                  </a:lnTo>
                  <a:lnTo>
                    <a:pt x="1241076" y="32355"/>
                  </a:lnTo>
                  <a:lnTo>
                    <a:pt x="1286617" y="31204"/>
                  </a:lnTo>
                  <a:lnTo>
                    <a:pt x="1389090" y="26497"/>
                  </a:lnTo>
                  <a:lnTo>
                    <a:pt x="1437001" y="24825"/>
                  </a:lnTo>
                  <a:lnTo>
                    <a:pt x="1480239" y="23947"/>
                  </a:lnTo>
                  <a:lnTo>
                    <a:pt x="1520723" y="23726"/>
                  </a:lnTo>
                  <a:lnTo>
                    <a:pt x="1560368" y="24026"/>
                  </a:lnTo>
                  <a:lnTo>
                    <a:pt x="1748894" y="27696"/>
                  </a:lnTo>
                  <a:lnTo>
                    <a:pt x="1813094" y="28548"/>
                  </a:lnTo>
                  <a:lnTo>
                    <a:pt x="1887956" y="29100"/>
                  </a:lnTo>
                  <a:lnTo>
                    <a:pt x="1950945" y="28998"/>
                  </a:lnTo>
                  <a:lnTo>
                    <a:pt x="2012782" y="28244"/>
                  </a:lnTo>
                  <a:lnTo>
                    <a:pt x="2073299" y="27003"/>
                  </a:lnTo>
                  <a:lnTo>
                    <a:pt x="2132329" y="25444"/>
                  </a:lnTo>
                  <a:lnTo>
                    <a:pt x="2298825" y="20528"/>
                  </a:lnTo>
                  <a:lnTo>
                    <a:pt x="2350235" y="19366"/>
                  </a:lnTo>
                  <a:lnTo>
                    <a:pt x="2399323" y="18721"/>
                  </a:lnTo>
                  <a:lnTo>
                    <a:pt x="2445921" y="18760"/>
                  </a:lnTo>
                  <a:lnTo>
                    <a:pt x="2489862" y="19650"/>
                  </a:lnTo>
                  <a:lnTo>
                    <a:pt x="2530979" y="21559"/>
                  </a:lnTo>
                  <a:lnTo>
                    <a:pt x="2569104" y="24653"/>
                  </a:lnTo>
                  <a:lnTo>
                    <a:pt x="2604071" y="29100"/>
                  </a:lnTo>
                  <a:lnTo>
                    <a:pt x="2643422" y="33826"/>
                  </a:lnTo>
                  <a:lnTo>
                    <a:pt x="2688890" y="36990"/>
                  </a:lnTo>
                  <a:lnTo>
                    <a:pt x="2739294" y="38804"/>
                  </a:lnTo>
                  <a:lnTo>
                    <a:pt x="2793454" y="39478"/>
                  </a:lnTo>
                  <a:lnTo>
                    <a:pt x="2850190" y="39224"/>
                  </a:lnTo>
                  <a:lnTo>
                    <a:pt x="2908319" y="38252"/>
                  </a:lnTo>
                  <a:lnTo>
                    <a:pt x="2966663" y="36774"/>
                  </a:lnTo>
                  <a:lnTo>
                    <a:pt x="3178562" y="30023"/>
                  </a:lnTo>
                  <a:lnTo>
                    <a:pt x="3220265" y="29181"/>
                  </a:lnTo>
                  <a:lnTo>
                    <a:pt x="3255098" y="29100"/>
                  </a:lnTo>
                  <a:lnTo>
                    <a:pt x="3255479" y="20286"/>
                  </a:lnTo>
                  <a:lnTo>
                    <a:pt x="3254832" y="15308"/>
                  </a:lnTo>
                  <a:lnTo>
                    <a:pt x="3255098" y="10812"/>
                  </a:lnTo>
                  <a:lnTo>
                    <a:pt x="3201409" y="15847"/>
                  </a:lnTo>
                  <a:lnTo>
                    <a:pt x="3146544" y="18969"/>
                  </a:lnTo>
                  <a:lnTo>
                    <a:pt x="3090899" y="20453"/>
                  </a:lnTo>
                  <a:lnTo>
                    <a:pt x="3034870" y="20576"/>
                  </a:lnTo>
                  <a:lnTo>
                    <a:pt x="2978853" y="19612"/>
                  </a:lnTo>
                  <a:lnTo>
                    <a:pt x="2923244" y="17836"/>
                  </a:lnTo>
                  <a:lnTo>
                    <a:pt x="2868437" y="15526"/>
                  </a:lnTo>
                  <a:lnTo>
                    <a:pt x="2712799" y="8134"/>
                  </a:lnTo>
                  <a:lnTo>
                    <a:pt x="2665166" y="6435"/>
                  </a:lnTo>
                  <a:lnTo>
                    <a:pt x="2620315" y="5578"/>
                  </a:lnTo>
                  <a:lnTo>
                    <a:pt x="2578644" y="5838"/>
                  </a:lnTo>
                  <a:lnTo>
                    <a:pt x="2540547" y="7491"/>
                  </a:lnTo>
                  <a:lnTo>
                    <a:pt x="2463373" y="15086"/>
                  </a:lnTo>
                  <a:lnTo>
                    <a:pt x="2415008" y="17505"/>
                  </a:lnTo>
                  <a:lnTo>
                    <a:pt x="2362458" y="18393"/>
                  </a:lnTo>
                  <a:lnTo>
                    <a:pt x="2306855" y="18074"/>
                  </a:lnTo>
                  <a:lnTo>
                    <a:pt x="2249330" y="16869"/>
                  </a:lnTo>
                  <a:lnTo>
                    <a:pt x="2191016" y="15103"/>
                  </a:lnTo>
                  <a:lnTo>
                    <a:pt x="2076549" y="11179"/>
                  </a:lnTo>
                  <a:lnTo>
                    <a:pt x="2022660" y="9667"/>
                  </a:lnTo>
                  <a:lnTo>
                    <a:pt x="1972510" y="8887"/>
                  </a:lnTo>
                  <a:lnTo>
                    <a:pt x="1927232" y="9161"/>
                  </a:lnTo>
                  <a:lnTo>
                    <a:pt x="1887956" y="10812"/>
                  </a:lnTo>
                  <a:lnTo>
                    <a:pt x="1854787" y="12898"/>
                  </a:lnTo>
                  <a:lnTo>
                    <a:pt x="1817108" y="14919"/>
                  </a:lnTo>
                  <a:lnTo>
                    <a:pt x="1775355" y="16809"/>
                  </a:lnTo>
                  <a:lnTo>
                    <a:pt x="1729964" y="18506"/>
                  </a:lnTo>
                  <a:lnTo>
                    <a:pt x="1681369" y="19946"/>
                  </a:lnTo>
                  <a:lnTo>
                    <a:pt x="1630009" y="21065"/>
                  </a:lnTo>
                  <a:lnTo>
                    <a:pt x="1576317" y="21799"/>
                  </a:lnTo>
                  <a:lnTo>
                    <a:pt x="1520731" y="22085"/>
                  </a:lnTo>
                  <a:lnTo>
                    <a:pt x="1463685" y="21858"/>
                  </a:lnTo>
                  <a:lnTo>
                    <a:pt x="1405617" y="21056"/>
                  </a:lnTo>
                  <a:lnTo>
                    <a:pt x="1346961" y="19614"/>
                  </a:lnTo>
                  <a:lnTo>
                    <a:pt x="1288154" y="17468"/>
                  </a:lnTo>
                  <a:lnTo>
                    <a:pt x="1229631" y="14556"/>
                  </a:lnTo>
                  <a:lnTo>
                    <a:pt x="1104431" y="6222"/>
                  </a:lnTo>
                  <a:lnTo>
                    <a:pt x="1046690" y="2994"/>
                  </a:lnTo>
                  <a:lnTo>
                    <a:pt x="996528" y="979"/>
                  </a:lnTo>
                  <a:lnTo>
                    <a:pt x="951864" y="3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38925" y="2357213"/>
              <a:ext cx="3255645" cy="46990"/>
            </a:xfrm>
            <a:custGeom>
              <a:avLst/>
              <a:gdLst/>
              <a:ahLst/>
              <a:cxnLst/>
              <a:rect l="l" t="t" r="r" b="b"/>
              <a:pathLst>
                <a:path w="3255645" h="46989">
                  <a:moveTo>
                    <a:pt x="203" y="15654"/>
                  </a:moveTo>
                  <a:lnTo>
                    <a:pt x="59842" y="10632"/>
                  </a:lnTo>
                  <a:lnTo>
                    <a:pt x="118552" y="6609"/>
                  </a:lnTo>
                  <a:lnTo>
                    <a:pt x="176171" y="3561"/>
                  </a:lnTo>
                  <a:lnTo>
                    <a:pt x="232535" y="1461"/>
                  </a:lnTo>
                  <a:lnTo>
                    <a:pt x="287480" y="282"/>
                  </a:lnTo>
                  <a:lnTo>
                    <a:pt x="340844" y="0"/>
                  </a:lnTo>
                  <a:lnTo>
                    <a:pt x="392462" y="586"/>
                  </a:lnTo>
                  <a:lnTo>
                    <a:pt x="442173" y="2017"/>
                  </a:lnTo>
                  <a:lnTo>
                    <a:pt x="489812" y="4265"/>
                  </a:lnTo>
                  <a:lnTo>
                    <a:pt x="535216" y="7304"/>
                  </a:lnTo>
                  <a:lnTo>
                    <a:pt x="578223" y="11109"/>
                  </a:lnTo>
                  <a:lnTo>
                    <a:pt x="618667" y="15654"/>
                  </a:lnTo>
                  <a:lnTo>
                    <a:pt x="655565" y="19545"/>
                  </a:lnTo>
                  <a:lnTo>
                    <a:pt x="694143" y="22260"/>
                  </a:lnTo>
                  <a:lnTo>
                    <a:pt x="734542" y="23941"/>
                  </a:lnTo>
                  <a:lnTo>
                    <a:pt x="776904" y="24734"/>
                  </a:lnTo>
                  <a:lnTo>
                    <a:pt x="821369" y="24783"/>
                  </a:lnTo>
                  <a:lnTo>
                    <a:pt x="868078" y="24230"/>
                  </a:lnTo>
                  <a:lnTo>
                    <a:pt x="917171" y="23221"/>
                  </a:lnTo>
                  <a:lnTo>
                    <a:pt x="968790" y="21900"/>
                  </a:lnTo>
                  <a:lnTo>
                    <a:pt x="1023075" y="20411"/>
                  </a:lnTo>
                  <a:lnTo>
                    <a:pt x="1080167" y="18898"/>
                  </a:lnTo>
                  <a:lnTo>
                    <a:pt x="1140207" y="17504"/>
                  </a:lnTo>
                  <a:lnTo>
                    <a:pt x="1203336" y="16375"/>
                  </a:lnTo>
                  <a:lnTo>
                    <a:pt x="1269695" y="15654"/>
                  </a:lnTo>
                  <a:lnTo>
                    <a:pt x="1335568" y="15429"/>
                  </a:lnTo>
                  <a:lnTo>
                    <a:pt x="1397469" y="15622"/>
                  </a:lnTo>
                  <a:lnTo>
                    <a:pt x="1455875" y="16129"/>
                  </a:lnTo>
                  <a:lnTo>
                    <a:pt x="1511267" y="16848"/>
                  </a:lnTo>
                  <a:lnTo>
                    <a:pt x="1564123" y="17672"/>
                  </a:lnTo>
                  <a:lnTo>
                    <a:pt x="1614925" y="18500"/>
                  </a:lnTo>
                  <a:lnTo>
                    <a:pt x="1664150" y="19227"/>
                  </a:lnTo>
                  <a:lnTo>
                    <a:pt x="1712279" y="19749"/>
                  </a:lnTo>
                  <a:lnTo>
                    <a:pt x="1759791" y="19963"/>
                  </a:lnTo>
                  <a:lnTo>
                    <a:pt x="1807166" y="19764"/>
                  </a:lnTo>
                  <a:lnTo>
                    <a:pt x="1854882" y="19049"/>
                  </a:lnTo>
                  <a:lnTo>
                    <a:pt x="1903420" y="17713"/>
                  </a:lnTo>
                  <a:lnTo>
                    <a:pt x="1953259" y="15654"/>
                  </a:lnTo>
                  <a:lnTo>
                    <a:pt x="2004935" y="13791"/>
                  </a:lnTo>
                  <a:lnTo>
                    <a:pt x="2058371" y="12979"/>
                  </a:lnTo>
                  <a:lnTo>
                    <a:pt x="2113129" y="13017"/>
                  </a:lnTo>
                  <a:lnTo>
                    <a:pt x="2168768" y="13702"/>
                  </a:lnTo>
                  <a:lnTo>
                    <a:pt x="2224852" y="14833"/>
                  </a:lnTo>
                  <a:lnTo>
                    <a:pt x="2280940" y="16206"/>
                  </a:lnTo>
                  <a:lnTo>
                    <a:pt x="2336594" y="17620"/>
                  </a:lnTo>
                  <a:lnTo>
                    <a:pt x="2391375" y="18874"/>
                  </a:lnTo>
                  <a:lnTo>
                    <a:pt x="2444844" y="19764"/>
                  </a:lnTo>
                  <a:lnTo>
                    <a:pt x="2496562" y="20090"/>
                  </a:lnTo>
                  <a:lnTo>
                    <a:pt x="2546091" y="19648"/>
                  </a:lnTo>
                  <a:lnTo>
                    <a:pt x="2592991" y="18236"/>
                  </a:lnTo>
                  <a:lnTo>
                    <a:pt x="2636824" y="15654"/>
                  </a:lnTo>
                  <a:lnTo>
                    <a:pt x="2684815" y="12812"/>
                  </a:lnTo>
                  <a:lnTo>
                    <a:pt x="2736781" y="11160"/>
                  </a:lnTo>
                  <a:lnTo>
                    <a:pt x="2791724" y="10498"/>
                  </a:lnTo>
                  <a:lnTo>
                    <a:pt x="2848645" y="10622"/>
                  </a:lnTo>
                  <a:lnTo>
                    <a:pt x="2906544" y="11330"/>
                  </a:lnTo>
                  <a:lnTo>
                    <a:pt x="2964422" y="12420"/>
                  </a:lnTo>
                  <a:lnTo>
                    <a:pt x="3021281" y="13690"/>
                  </a:lnTo>
                  <a:lnTo>
                    <a:pt x="3076120" y="14937"/>
                  </a:lnTo>
                  <a:lnTo>
                    <a:pt x="3127941" y="15959"/>
                  </a:lnTo>
                  <a:lnTo>
                    <a:pt x="3175744" y="16554"/>
                  </a:lnTo>
                  <a:lnTo>
                    <a:pt x="3218531" y="16520"/>
                  </a:lnTo>
                  <a:lnTo>
                    <a:pt x="3255302" y="15654"/>
                  </a:lnTo>
                  <a:lnTo>
                    <a:pt x="3254590" y="23807"/>
                  </a:lnTo>
                  <a:lnTo>
                    <a:pt x="3254882" y="27782"/>
                  </a:lnTo>
                  <a:lnTo>
                    <a:pt x="3255302" y="33942"/>
                  </a:lnTo>
                  <a:lnTo>
                    <a:pt x="3216201" y="34695"/>
                  </a:lnTo>
                  <a:lnTo>
                    <a:pt x="3170985" y="34919"/>
                  </a:lnTo>
                  <a:lnTo>
                    <a:pt x="3120720" y="34716"/>
                  </a:lnTo>
                  <a:lnTo>
                    <a:pt x="3066471" y="34190"/>
                  </a:lnTo>
                  <a:lnTo>
                    <a:pt x="3009303" y="33444"/>
                  </a:lnTo>
                  <a:lnTo>
                    <a:pt x="2950281" y="32582"/>
                  </a:lnTo>
                  <a:lnTo>
                    <a:pt x="2890470" y="31708"/>
                  </a:lnTo>
                  <a:lnTo>
                    <a:pt x="2830936" y="30925"/>
                  </a:lnTo>
                  <a:lnTo>
                    <a:pt x="2772742" y="30337"/>
                  </a:lnTo>
                  <a:lnTo>
                    <a:pt x="2716955" y="30047"/>
                  </a:lnTo>
                  <a:lnTo>
                    <a:pt x="2664640" y="30159"/>
                  </a:lnTo>
                  <a:lnTo>
                    <a:pt x="2616861" y="30777"/>
                  </a:lnTo>
                  <a:lnTo>
                    <a:pt x="2574684" y="32003"/>
                  </a:lnTo>
                  <a:lnTo>
                    <a:pt x="2539174" y="33942"/>
                  </a:lnTo>
                  <a:lnTo>
                    <a:pt x="2505767" y="35563"/>
                  </a:lnTo>
                  <a:lnTo>
                    <a:pt x="2429726" y="35308"/>
                  </a:lnTo>
                  <a:lnTo>
                    <a:pt x="2387281" y="33931"/>
                  </a:lnTo>
                  <a:lnTo>
                    <a:pt x="2342011" y="32054"/>
                  </a:lnTo>
                  <a:lnTo>
                    <a:pt x="2294012" y="29928"/>
                  </a:lnTo>
                  <a:lnTo>
                    <a:pt x="2243377" y="27803"/>
                  </a:lnTo>
                  <a:lnTo>
                    <a:pt x="2190200" y="25928"/>
                  </a:lnTo>
                  <a:lnTo>
                    <a:pt x="2134577" y="24554"/>
                  </a:lnTo>
                  <a:lnTo>
                    <a:pt x="2076601" y="23930"/>
                  </a:lnTo>
                  <a:lnTo>
                    <a:pt x="2016367" y="24307"/>
                  </a:lnTo>
                  <a:lnTo>
                    <a:pt x="1953969" y="25935"/>
                  </a:lnTo>
                  <a:lnTo>
                    <a:pt x="1889502" y="29063"/>
                  </a:lnTo>
                  <a:lnTo>
                    <a:pt x="1823059" y="33942"/>
                  </a:lnTo>
                  <a:lnTo>
                    <a:pt x="1755076" y="39333"/>
                  </a:lnTo>
                  <a:lnTo>
                    <a:pt x="1695338" y="43070"/>
                  </a:lnTo>
                  <a:lnTo>
                    <a:pt x="1642409" y="45359"/>
                  </a:lnTo>
                  <a:lnTo>
                    <a:pt x="1594856" y="46406"/>
                  </a:lnTo>
                  <a:lnTo>
                    <a:pt x="1551243" y="46418"/>
                  </a:lnTo>
                  <a:lnTo>
                    <a:pt x="1510135" y="45599"/>
                  </a:lnTo>
                  <a:lnTo>
                    <a:pt x="1470099" y="44157"/>
                  </a:lnTo>
                  <a:lnTo>
                    <a:pt x="1429699" y="42297"/>
                  </a:lnTo>
                  <a:lnTo>
                    <a:pt x="1387501" y="40225"/>
                  </a:lnTo>
                  <a:lnTo>
                    <a:pt x="1342070" y="38148"/>
                  </a:lnTo>
                  <a:lnTo>
                    <a:pt x="1291971" y="36271"/>
                  </a:lnTo>
                  <a:lnTo>
                    <a:pt x="1235770" y="34800"/>
                  </a:lnTo>
                  <a:lnTo>
                    <a:pt x="1172032" y="33942"/>
                  </a:lnTo>
                  <a:lnTo>
                    <a:pt x="1133465" y="33797"/>
                  </a:lnTo>
                  <a:lnTo>
                    <a:pt x="1094544" y="33887"/>
                  </a:lnTo>
                  <a:lnTo>
                    <a:pt x="1055158" y="34181"/>
                  </a:lnTo>
                  <a:lnTo>
                    <a:pt x="1015198" y="34647"/>
                  </a:lnTo>
                  <a:lnTo>
                    <a:pt x="974552" y="35252"/>
                  </a:lnTo>
                  <a:lnTo>
                    <a:pt x="933112" y="35967"/>
                  </a:lnTo>
                  <a:lnTo>
                    <a:pt x="890766" y="36757"/>
                  </a:lnTo>
                  <a:lnTo>
                    <a:pt x="847405" y="37593"/>
                  </a:lnTo>
                  <a:lnTo>
                    <a:pt x="802918" y="38442"/>
                  </a:lnTo>
                  <a:lnTo>
                    <a:pt x="757196" y="39273"/>
                  </a:lnTo>
                  <a:lnTo>
                    <a:pt x="710127" y="40053"/>
                  </a:lnTo>
                  <a:lnTo>
                    <a:pt x="661602" y="40751"/>
                  </a:lnTo>
                  <a:lnTo>
                    <a:pt x="611511" y="41335"/>
                  </a:lnTo>
                  <a:lnTo>
                    <a:pt x="559743" y="41774"/>
                  </a:lnTo>
                  <a:lnTo>
                    <a:pt x="506188" y="42036"/>
                  </a:lnTo>
                  <a:lnTo>
                    <a:pt x="450736" y="42089"/>
                  </a:lnTo>
                  <a:lnTo>
                    <a:pt x="393277" y="41901"/>
                  </a:lnTo>
                  <a:lnTo>
                    <a:pt x="333701" y="41440"/>
                  </a:lnTo>
                  <a:lnTo>
                    <a:pt x="271897" y="40676"/>
                  </a:lnTo>
                  <a:lnTo>
                    <a:pt x="207756" y="39576"/>
                  </a:lnTo>
                  <a:lnTo>
                    <a:pt x="141166" y="38108"/>
                  </a:lnTo>
                  <a:lnTo>
                    <a:pt x="72019" y="36240"/>
                  </a:lnTo>
                  <a:lnTo>
                    <a:pt x="203" y="33942"/>
                  </a:lnTo>
                  <a:lnTo>
                    <a:pt x="152" y="28138"/>
                  </a:lnTo>
                  <a:lnTo>
                    <a:pt x="0" y="22144"/>
                  </a:lnTo>
                  <a:lnTo>
                    <a:pt x="203" y="15654"/>
                  </a:lnTo>
                  <a:close/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89941" y="979697"/>
            <a:ext cx="2818130" cy="971550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Round</a:t>
            </a:r>
            <a:r>
              <a:rPr sz="2000" b="1" spc="-4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the</a:t>
            </a:r>
            <a:r>
              <a:rPr sz="2000" b="1" spc="-5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group: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Say</a:t>
            </a:r>
            <a:r>
              <a:rPr sz="36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your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0" dirty="0">
                <a:solidFill>
                  <a:srgbClr val="001F5F"/>
                </a:solidFill>
                <a:latin typeface="Calibri"/>
                <a:cs typeface="Calibri"/>
              </a:rPr>
              <a:t>name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9941" y="2399436"/>
            <a:ext cx="5181600" cy="329819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274955" algn="just">
              <a:lnSpc>
                <a:spcPts val="3890"/>
              </a:lnSpc>
              <a:spcBef>
                <a:spcPts val="585"/>
              </a:spcBef>
            </a:pP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Everyone</a:t>
            </a:r>
            <a:r>
              <a:rPr sz="36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has</a:t>
            </a:r>
            <a:r>
              <a:rPr sz="36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sz="36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minute</a:t>
            </a:r>
            <a:r>
              <a:rPr sz="36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to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say</a:t>
            </a:r>
            <a:r>
              <a:rPr sz="3600" b="1" spc="-1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something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about</a:t>
            </a:r>
            <a:r>
              <a:rPr sz="36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25" dirty="0">
                <a:solidFill>
                  <a:srgbClr val="001F5F"/>
                </a:solidFill>
                <a:latin typeface="Calibri"/>
                <a:cs typeface="Calibri"/>
              </a:rPr>
              <a:t>how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their</a:t>
            </a:r>
            <a:r>
              <a:rPr sz="3600" b="1" spc="-6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day</a:t>
            </a:r>
            <a:r>
              <a:rPr sz="3600" b="1" spc="-7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is</a:t>
            </a:r>
            <a:r>
              <a:rPr sz="3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going.</a:t>
            </a:r>
            <a:endParaRPr sz="3600">
              <a:latin typeface="Calibri"/>
              <a:cs typeface="Calibri"/>
            </a:endParaRPr>
          </a:p>
          <a:p>
            <a:pPr marL="12700" marR="5080" algn="just">
              <a:lnSpc>
                <a:spcPts val="3890"/>
              </a:lnSpc>
              <a:spcBef>
                <a:spcPts val="995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3600" b="1" spc="-8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feedback,</a:t>
            </a:r>
            <a:r>
              <a:rPr sz="3600" b="1" spc="-9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no</a:t>
            </a:r>
            <a:r>
              <a:rPr sz="3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questions,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we</a:t>
            </a:r>
            <a:r>
              <a:rPr sz="36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just</a:t>
            </a:r>
            <a:r>
              <a:rPr sz="3600" b="1" spc="-8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listen.</a:t>
            </a:r>
            <a:endParaRPr sz="36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515"/>
              </a:spcBef>
            </a:pP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Choose</a:t>
            </a:r>
            <a:r>
              <a:rPr sz="3600" b="1" spc="-114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001F5F"/>
                </a:solidFill>
                <a:latin typeface="Calibri"/>
                <a:cs typeface="Calibri"/>
              </a:rPr>
              <a:t>another</a:t>
            </a:r>
            <a:r>
              <a:rPr sz="3600" b="1" spc="-10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001F5F"/>
                </a:solidFill>
                <a:latin typeface="Calibri"/>
                <a:cs typeface="Calibri"/>
              </a:rPr>
              <a:t>person.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430" dirty="0">
                <a:latin typeface="Calibri Light"/>
                <a:cs typeface="Calibri Light"/>
              </a:rPr>
              <a:t>T</a:t>
            </a:r>
            <a:r>
              <a:rPr sz="4400" b="0" spc="-40" dirty="0">
                <a:latin typeface="Calibri Light"/>
                <a:cs typeface="Calibri Light"/>
              </a:rPr>
              <a:t>o</a:t>
            </a:r>
            <a:r>
              <a:rPr sz="4400" b="0" spc="-50" dirty="0">
                <a:latin typeface="Calibri Light"/>
                <a:cs typeface="Calibri Light"/>
              </a:rPr>
              <a:t>d</a:t>
            </a:r>
            <a:r>
              <a:rPr sz="4400" b="0" spc="-140" dirty="0">
                <a:latin typeface="Calibri Light"/>
                <a:cs typeface="Calibri Light"/>
              </a:rPr>
              <a:t>a</a:t>
            </a:r>
            <a:r>
              <a:rPr sz="4400" b="0" spc="80" dirty="0">
                <a:latin typeface="Calibri Light"/>
                <a:cs typeface="Calibri Light"/>
              </a:rPr>
              <a:t>y</a:t>
            </a:r>
            <a:r>
              <a:rPr sz="4400" b="0" spc="-295" dirty="0">
                <a:latin typeface="Calibri Light"/>
                <a:cs typeface="Calibri Light"/>
              </a:rPr>
              <a:t>’</a:t>
            </a:r>
            <a:r>
              <a:rPr sz="4400" b="0" spc="-5" dirty="0">
                <a:latin typeface="Calibri Light"/>
                <a:cs typeface="Calibri Light"/>
              </a:rPr>
              <a:t>s</a:t>
            </a:r>
            <a:r>
              <a:rPr sz="4400" b="0" spc="-125" dirty="0">
                <a:latin typeface="Calibri Light"/>
                <a:cs typeface="Calibri Light"/>
              </a:rPr>
              <a:t> </a:t>
            </a:r>
            <a:r>
              <a:rPr sz="4400" b="0" spc="-25" dirty="0">
                <a:latin typeface="Calibri Light"/>
                <a:cs typeface="Calibri Light"/>
              </a:rPr>
              <a:t>Learning</a:t>
            </a:r>
            <a:r>
              <a:rPr sz="4400" b="0" spc="-155" dirty="0">
                <a:latin typeface="Calibri Light"/>
                <a:cs typeface="Calibri Light"/>
              </a:rPr>
              <a:t> </a:t>
            </a:r>
            <a:r>
              <a:rPr sz="4400" b="0" spc="-20" dirty="0">
                <a:latin typeface="Calibri Light"/>
                <a:cs typeface="Calibri Light"/>
              </a:rPr>
              <a:t>Objectives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100" y="2264496"/>
            <a:ext cx="7907655" cy="254063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500" i="1" spc="-55" dirty="0">
                <a:latin typeface="Tahoma"/>
                <a:cs typeface="Tahoma"/>
              </a:rPr>
              <a:t>Developing</a:t>
            </a:r>
            <a:r>
              <a:rPr sz="2500" i="1" spc="-145" dirty="0">
                <a:latin typeface="Tahoma"/>
                <a:cs typeface="Tahoma"/>
              </a:rPr>
              <a:t> </a:t>
            </a:r>
            <a:r>
              <a:rPr sz="2500" i="1" spc="-50" dirty="0">
                <a:latin typeface="Tahoma"/>
                <a:cs typeface="Tahoma"/>
              </a:rPr>
              <a:t>Interaction</a:t>
            </a:r>
            <a:r>
              <a:rPr sz="2500" i="1" spc="-145" dirty="0">
                <a:latin typeface="Tahoma"/>
                <a:cs typeface="Tahoma"/>
              </a:rPr>
              <a:t> </a:t>
            </a:r>
            <a:r>
              <a:rPr sz="2500" i="1" spc="-20" dirty="0">
                <a:latin typeface="Tahoma"/>
                <a:cs typeface="Tahoma"/>
              </a:rPr>
              <a:t>Skills</a:t>
            </a:r>
            <a:r>
              <a:rPr sz="2500" i="1" spc="-155" dirty="0">
                <a:latin typeface="Tahoma"/>
                <a:cs typeface="Tahoma"/>
              </a:rPr>
              <a:t> </a:t>
            </a:r>
            <a:r>
              <a:rPr sz="2500" i="1" spc="-10" dirty="0">
                <a:latin typeface="Tahoma"/>
                <a:cs typeface="Tahoma"/>
              </a:rPr>
              <a:t>for</a:t>
            </a:r>
            <a:r>
              <a:rPr sz="2500" i="1" spc="-140" dirty="0">
                <a:latin typeface="Tahoma"/>
                <a:cs typeface="Tahoma"/>
              </a:rPr>
              <a:t> </a:t>
            </a:r>
            <a:r>
              <a:rPr sz="2500" i="1" spc="-20" dirty="0">
                <a:latin typeface="Tahoma"/>
                <a:cs typeface="Tahoma"/>
              </a:rPr>
              <a:t>IAG:</a:t>
            </a:r>
            <a:endParaRPr sz="2500">
              <a:latin typeface="Tahoma"/>
              <a:cs typeface="Tahoma"/>
            </a:endParaRPr>
          </a:p>
          <a:p>
            <a:pPr marL="240029" marR="75565" indent="-227329">
              <a:lnSpc>
                <a:spcPts val="2480"/>
              </a:lnSpc>
              <a:spcBef>
                <a:spcPts val="121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ahoma"/>
                <a:cs typeface="Tahoma"/>
              </a:rPr>
              <a:t>2.1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Describe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and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use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range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appropriate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questioning 	</a:t>
            </a:r>
            <a:r>
              <a:rPr sz="2400" dirty="0">
                <a:latin typeface="Tahoma"/>
                <a:cs typeface="Tahoma"/>
              </a:rPr>
              <a:t>styles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to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encourage</a:t>
            </a:r>
            <a:r>
              <a:rPr sz="2400" spc="-7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communication</a:t>
            </a:r>
            <a:r>
              <a:rPr sz="2400" spc="-6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with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clients.</a:t>
            </a:r>
            <a:endParaRPr sz="2400">
              <a:latin typeface="Tahoma"/>
              <a:cs typeface="Tahoma"/>
            </a:endParaRPr>
          </a:p>
          <a:p>
            <a:pPr marL="240029" indent="-227329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Tahoma"/>
                <a:cs typeface="Tahoma"/>
              </a:rPr>
              <a:t>2.2.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Describe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and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use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range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effective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listening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skills.</a:t>
            </a:r>
            <a:endParaRPr sz="2400">
              <a:latin typeface="Tahoma"/>
              <a:cs typeface="Tahoma"/>
            </a:endParaRPr>
          </a:p>
          <a:p>
            <a:pPr marL="240029" marR="512445" indent="-227329">
              <a:lnSpc>
                <a:spcPts val="2480"/>
              </a:lnSpc>
              <a:spcBef>
                <a:spcPts val="124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ahoma"/>
                <a:cs typeface="Tahoma"/>
              </a:rPr>
              <a:t>2.3.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Describe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and</a:t>
            </a:r>
            <a:r>
              <a:rPr sz="2400" spc="-5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use</a:t>
            </a:r>
            <a:r>
              <a:rPr sz="2400" spc="-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a</a:t>
            </a:r>
            <a:r>
              <a:rPr sz="2400" spc="-3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range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of</a:t>
            </a:r>
            <a:r>
              <a:rPr sz="2400" spc="-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effective</a:t>
            </a:r>
            <a:r>
              <a:rPr sz="2400" spc="-45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non-verbal 	</a:t>
            </a:r>
            <a:r>
              <a:rPr sz="2400" dirty="0">
                <a:latin typeface="Tahoma"/>
                <a:cs typeface="Tahoma"/>
              </a:rPr>
              <a:t>communication</a:t>
            </a:r>
            <a:r>
              <a:rPr sz="2400" spc="-60" dirty="0">
                <a:latin typeface="Tahoma"/>
                <a:cs typeface="Tahoma"/>
              </a:rPr>
              <a:t> </a:t>
            </a:r>
            <a:r>
              <a:rPr sz="2400" spc="-10" dirty="0">
                <a:latin typeface="Tahoma"/>
                <a:cs typeface="Tahoma"/>
              </a:rPr>
              <a:t>skills.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904287" y="0"/>
            <a:ext cx="3288029" cy="6858000"/>
            <a:chOff x="8904287" y="0"/>
            <a:chExt cx="3288029" cy="6858000"/>
          </a:xfrm>
        </p:grpSpPr>
        <p:sp>
          <p:nvSpPr>
            <p:cNvPr id="5" name="object 5"/>
            <p:cNvSpPr/>
            <p:nvPr/>
          </p:nvSpPr>
          <p:spPr>
            <a:xfrm>
              <a:off x="10088880" y="0"/>
              <a:ext cx="2103120" cy="6858000"/>
            </a:xfrm>
            <a:custGeom>
              <a:avLst/>
              <a:gdLst/>
              <a:ahLst/>
              <a:cxnLst/>
              <a:rect l="l" t="t" r="r" b="b"/>
              <a:pathLst>
                <a:path w="2103120" h="6858000">
                  <a:moveTo>
                    <a:pt x="210312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103120" y="6858000"/>
                  </a:lnTo>
                  <a:lnTo>
                    <a:pt x="2103120" y="0"/>
                  </a:lnTo>
                  <a:close/>
                </a:path>
              </a:pathLst>
            </a:custGeom>
            <a:solidFill>
              <a:srgbClr val="3B3D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915400" y="2358909"/>
              <a:ext cx="2140585" cy="2140585"/>
            </a:xfrm>
            <a:custGeom>
              <a:avLst/>
              <a:gdLst/>
              <a:ahLst/>
              <a:cxnLst/>
              <a:rect l="l" t="t" r="r" b="b"/>
              <a:pathLst>
                <a:path w="2140584" h="2140585">
                  <a:moveTo>
                    <a:pt x="1070089" y="0"/>
                  </a:moveTo>
                  <a:lnTo>
                    <a:pt x="1022423" y="1042"/>
                  </a:lnTo>
                  <a:lnTo>
                    <a:pt x="975291" y="4141"/>
                  </a:lnTo>
                  <a:lnTo>
                    <a:pt x="928736" y="9253"/>
                  </a:lnTo>
                  <a:lnTo>
                    <a:pt x="882802" y="16334"/>
                  </a:lnTo>
                  <a:lnTo>
                    <a:pt x="837533" y="25340"/>
                  </a:lnTo>
                  <a:lnTo>
                    <a:pt x="792972" y="36229"/>
                  </a:lnTo>
                  <a:lnTo>
                    <a:pt x="749162" y="48957"/>
                  </a:lnTo>
                  <a:lnTo>
                    <a:pt x="706146" y="63480"/>
                  </a:lnTo>
                  <a:lnTo>
                    <a:pt x="663970" y="79755"/>
                  </a:lnTo>
                  <a:lnTo>
                    <a:pt x="622675" y="97738"/>
                  </a:lnTo>
                  <a:lnTo>
                    <a:pt x="582305" y="117386"/>
                  </a:lnTo>
                  <a:lnTo>
                    <a:pt x="542905" y="138655"/>
                  </a:lnTo>
                  <a:lnTo>
                    <a:pt x="504517" y="161503"/>
                  </a:lnTo>
                  <a:lnTo>
                    <a:pt x="467184" y="185884"/>
                  </a:lnTo>
                  <a:lnTo>
                    <a:pt x="430951" y="211756"/>
                  </a:lnTo>
                  <a:lnTo>
                    <a:pt x="395861" y="239076"/>
                  </a:lnTo>
                  <a:lnTo>
                    <a:pt x="361957" y="267799"/>
                  </a:lnTo>
                  <a:lnTo>
                    <a:pt x="329283" y="297883"/>
                  </a:lnTo>
                  <a:lnTo>
                    <a:pt x="297883" y="329283"/>
                  </a:lnTo>
                  <a:lnTo>
                    <a:pt x="267799" y="361957"/>
                  </a:lnTo>
                  <a:lnTo>
                    <a:pt x="239076" y="395861"/>
                  </a:lnTo>
                  <a:lnTo>
                    <a:pt x="211756" y="430951"/>
                  </a:lnTo>
                  <a:lnTo>
                    <a:pt x="185884" y="467184"/>
                  </a:lnTo>
                  <a:lnTo>
                    <a:pt x="161503" y="504517"/>
                  </a:lnTo>
                  <a:lnTo>
                    <a:pt x="138655" y="542905"/>
                  </a:lnTo>
                  <a:lnTo>
                    <a:pt x="117386" y="582305"/>
                  </a:lnTo>
                  <a:lnTo>
                    <a:pt x="97738" y="622675"/>
                  </a:lnTo>
                  <a:lnTo>
                    <a:pt x="79755" y="663970"/>
                  </a:lnTo>
                  <a:lnTo>
                    <a:pt x="63480" y="706146"/>
                  </a:lnTo>
                  <a:lnTo>
                    <a:pt x="48957" y="749162"/>
                  </a:lnTo>
                  <a:lnTo>
                    <a:pt x="36229" y="792972"/>
                  </a:lnTo>
                  <a:lnTo>
                    <a:pt x="25340" y="837533"/>
                  </a:lnTo>
                  <a:lnTo>
                    <a:pt x="16334" y="882802"/>
                  </a:lnTo>
                  <a:lnTo>
                    <a:pt x="9253" y="928736"/>
                  </a:lnTo>
                  <a:lnTo>
                    <a:pt x="4141" y="975291"/>
                  </a:lnTo>
                  <a:lnTo>
                    <a:pt x="1042" y="1022423"/>
                  </a:lnTo>
                  <a:lnTo>
                    <a:pt x="0" y="1070089"/>
                  </a:lnTo>
                  <a:lnTo>
                    <a:pt x="1042" y="1117755"/>
                  </a:lnTo>
                  <a:lnTo>
                    <a:pt x="4141" y="1164887"/>
                  </a:lnTo>
                  <a:lnTo>
                    <a:pt x="9253" y="1211442"/>
                  </a:lnTo>
                  <a:lnTo>
                    <a:pt x="16334" y="1257375"/>
                  </a:lnTo>
                  <a:lnTo>
                    <a:pt x="25340" y="1302645"/>
                  </a:lnTo>
                  <a:lnTo>
                    <a:pt x="36229" y="1347206"/>
                  </a:lnTo>
                  <a:lnTo>
                    <a:pt x="48957" y="1391016"/>
                  </a:lnTo>
                  <a:lnTo>
                    <a:pt x="63480" y="1434031"/>
                  </a:lnTo>
                  <a:lnTo>
                    <a:pt x="79755" y="1476208"/>
                  </a:lnTo>
                  <a:lnTo>
                    <a:pt x="97738" y="1517503"/>
                  </a:lnTo>
                  <a:lnTo>
                    <a:pt x="117386" y="1557872"/>
                  </a:lnTo>
                  <a:lnTo>
                    <a:pt x="138655" y="1597273"/>
                  </a:lnTo>
                  <a:lnTo>
                    <a:pt x="161503" y="1635661"/>
                  </a:lnTo>
                  <a:lnTo>
                    <a:pt x="185884" y="1672993"/>
                  </a:lnTo>
                  <a:lnTo>
                    <a:pt x="211756" y="1709226"/>
                  </a:lnTo>
                  <a:lnTo>
                    <a:pt x="239076" y="1744317"/>
                  </a:lnTo>
                  <a:lnTo>
                    <a:pt x="267799" y="1778220"/>
                  </a:lnTo>
                  <a:lnTo>
                    <a:pt x="297883" y="1810894"/>
                  </a:lnTo>
                  <a:lnTo>
                    <a:pt x="329283" y="1842295"/>
                  </a:lnTo>
                  <a:lnTo>
                    <a:pt x="361957" y="1872379"/>
                  </a:lnTo>
                  <a:lnTo>
                    <a:pt x="395861" y="1901102"/>
                  </a:lnTo>
                  <a:lnTo>
                    <a:pt x="430951" y="1928421"/>
                  </a:lnTo>
                  <a:lnTo>
                    <a:pt x="467184" y="1954294"/>
                  </a:lnTo>
                  <a:lnTo>
                    <a:pt x="504517" y="1978675"/>
                  </a:lnTo>
                  <a:lnTo>
                    <a:pt x="542905" y="2001522"/>
                  </a:lnTo>
                  <a:lnTo>
                    <a:pt x="582305" y="2022791"/>
                  </a:lnTo>
                  <a:lnTo>
                    <a:pt x="622675" y="2042439"/>
                  </a:lnTo>
                  <a:lnTo>
                    <a:pt x="663970" y="2060423"/>
                  </a:lnTo>
                  <a:lnTo>
                    <a:pt x="706146" y="2076697"/>
                  </a:lnTo>
                  <a:lnTo>
                    <a:pt x="749162" y="2091221"/>
                  </a:lnTo>
                  <a:lnTo>
                    <a:pt x="792972" y="2103948"/>
                  </a:lnTo>
                  <a:lnTo>
                    <a:pt x="837533" y="2114837"/>
                  </a:lnTo>
                  <a:lnTo>
                    <a:pt x="882802" y="2123844"/>
                  </a:lnTo>
                  <a:lnTo>
                    <a:pt x="928736" y="2130925"/>
                  </a:lnTo>
                  <a:lnTo>
                    <a:pt x="975291" y="2136037"/>
                  </a:lnTo>
                  <a:lnTo>
                    <a:pt x="1022423" y="2139135"/>
                  </a:lnTo>
                  <a:lnTo>
                    <a:pt x="1070089" y="2140178"/>
                  </a:lnTo>
                  <a:lnTo>
                    <a:pt x="1117755" y="2139135"/>
                  </a:lnTo>
                  <a:lnTo>
                    <a:pt x="1164887" y="2136037"/>
                  </a:lnTo>
                  <a:lnTo>
                    <a:pt x="1211441" y="2130925"/>
                  </a:lnTo>
                  <a:lnTo>
                    <a:pt x="1257375" y="2123844"/>
                  </a:lnTo>
                  <a:lnTo>
                    <a:pt x="1302644" y="2114837"/>
                  </a:lnTo>
                  <a:lnTo>
                    <a:pt x="1347205" y="2103948"/>
                  </a:lnTo>
                  <a:lnTo>
                    <a:pt x="1391015" y="2091221"/>
                  </a:lnTo>
                  <a:lnTo>
                    <a:pt x="1434030" y="2076697"/>
                  </a:lnTo>
                  <a:lnTo>
                    <a:pt x="1476206" y="2060423"/>
                  </a:lnTo>
                  <a:lnTo>
                    <a:pt x="1517501" y="2042439"/>
                  </a:lnTo>
                  <a:lnTo>
                    <a:pt x="1557870" y="2022791"/>
                  </a:lnTo>
                  <a:lnTo>
                    <a:pt x="1597270" y="2001522"/>
                  </a:lnTo>
                  <a:lnTo>
                    <a:pt x="1635657" y="1978675"/>
                  </a:lnTo>
                  <a:lnTo>
                    <a:pt x="1672989" y="1954294"/>
                  </a:lnTo>
                  <a:lnTo>
                    <a:pt x="1709222" y="1928421"/>
                  </a:lnTo>
                  <a:lnTo>
                    <a:pt x="1744311" y="1901102"/>
                  </a:lnTo>
                  <a:lnTo>
                    <a:pt x="1778215" y="1872379"/>
                  </a:lnTo>
                  <a:lnTo>
                    <a:pt x="1810888" y="1842295"/>
                  </a:lnTo>
                  <a:lnTo>
                    <a:pt x="1842288" y="1810894"/>
                  </a:lnTo>
                  <a:lnTo>
                    <a:pt x="1872371" y="1778220"/>
                  </a:lnTo>
                  <a:lnTo>
                    <a:pt x="1901094" y="1744317"/>
                  </a:lnTo>
                  <a:lnTo>
                    <a:pt x="1928413" y="1709226"/>
                  </a:lnTo>
                  <a:lnTo>
                    <a:pt x="1954285" y="1672993"/>
                  </a:lnTo>
                  <a:lnTo>
                    <a:pt x="1978666" y="1635661"/>
                  </a:lnTo>
                  <a:lnTo>
                    <a:pt x="2001513" y="1597273"/>
                  </a:lnTo>
                  <a:lnTo>
                    <a:pt x="2022781" y="1557872"/>
                  </a:lnTo>
                  <a:lnTo>
                    <a:pt x="2042429" y="1517503"/>
                  </a:lnTo>
                  <a:lnTo>
                    <a:pt x="2060412" y="1476208"/>
                  </a:lnTo>
                  <a:lnTo>
                    <a:pt x="2076686" y="1434031"/>
                  </a:lnTo>
                  <a:lnTo>
                    <a:pt x="2091209" y="1391016"/>
                  </a:lnTo>
                  <a:lnTo>
                    <a:pt x="2103936" y="1347206"/>
                  </a:lnTo>
                  <a:lnTo>
                    <a:pt x="2114825" y="1302645"/>
                  </a:lnTo>
                  <a:lnTo>
                    <a:pt x="2123832" y="1257375"/>
                  </a:lnTo>
                  <a:lnTo>
                    <a:pt x="2130912" y="1211442"/>
                  </a:lnTo>
                  <a:lnTo>
                    <a:pt x="2136024" y="1164887"/>
                  </a:lnTo>
                  <a:lnTo>
                    <a:pt x="2139123" y="1117755"/>
                  </a:lnTo>
                  <a:lnTo>
                    <a:pt x="2140165" y="1070089"/>
                  </a:lnTo>
                  <a:lnTo>
                    <a:pt x="2139123" y="1022423"/>
                  </a:lnTo>
                  <a:lnTo>
                    <a:pt x="2136024" y="975291"/>
                  </a:lnTo>
                  <a:lnTo>
                    <a:pt x="2130912" y="928736"/>
                  </a:lnTo>
                  <a:lnTo>
                    <a:pt x="2123832" y="882802"/>
                  </a:lnTo>
                  <a:lnTo>
                    <a:pt x="2114825" y="837533"/>
                  </a:lnTo>
                  <a:lnTo>
                    <a:pt x="2103936" y="792972"/>
                  </a:lnTo>
                  <a:lnTo>
                    <a:pt x="2091209" y="749162"/>
                  </a:lnTo>
                  <a:lnTo>
                    <a:pt x="2076686" y="706146"/>
                  </a:lnTo>
                  <a:lnTo>
                    <a:pt x="2060412" y="663970"/>
                  </a:lnTo>
                  <a:lnTo>
                    <a:pt x="2042429" y="622675"/>
                  </a:lnTo>
                  <a:lnTo>
                    <a:pt x="2022781" y="582305"/>
                  </a:lnTo>
                  <a:lnTo>
                    <a:pt x="2001513" y="542905"/>
                  </a:lnTo>
                  <a:lnTo>
                    <a:pt x="1978666" y="504517"/>
                  </a:lnTo>
                  <a:lnTo>
                    <a:pt x="1954285" y="467184"/>
                  </a:lnTo>
                  <a:lnTo>
                    <a:pt x="1928413" y="430951"/>
                  </a:lnTo>
                  <a:lnTo>
                    <a:pt x="1901094" y="395861"/>
                  </a:lnTo>
                  <a:lnTo>
                    <a:pt x="1872371" y="361957"/>
                  </a:lnTo>
                  <a:lnTo>
                    <a:pt x="1842288" y="329283"/>
                  </a:lnTo>
                  <a:lnTo>
                    <a:pt x="1810888" y="297883"/>
                  </a:lnTo>
                  <a:lnTo>
                    <a:pt x="1778215" y="267799"/>
                  </a:lnTo>
                  <a:lnTo>
                    <a:pt x="1744311" y="239076"/>
                  </a:lnTo>
                  <a:lnTo>
                    <a:pt x="1709222" y="211756"/>
                  </a:lnTo>
                  <a:lnTo>
                    <a:pt x="1672989" y="185884"/>
                  </a:lnTo>
                  <a:lnTo>
                    <a:pt x="1635657" y="161503"/>
                  </a:lnTo>
                  <a:lnTo>
                    <a:pt x="1597270" y="138655"/>
                  </a:lnTo>
                  <a:lnTo>
                    <a:pt x="1557870" y="117386"/>
                  </a:lnTo>
                  <a:lnTo>
                    <a:pt x="1517501" y="97738"/>
                  </a:lnTo>
                  <a:lnTo>
                    <a:pt x="1476206" y="79755"/>
                  </a:lnTo>
                  <a:lnTo>
                    <a:pt x="1434030" y="63480"/>
                  </a:lnTo>
                  <a:lnTo>
                    <a:pt x="1391015" y="48957"/>
                  </a:lnTo>
                  <a:lnTo>
                    <a:pt x="1347205" y="36229"/>
                  </a:lnTo>
                  <a:lnTo>
                    <a:pt x="1302644" y="25340"/>
                  </a:lnTo>
                  <a:lnTo>
                    <a:pt x="1257375" y="16334"/>
                  </a:lnTo>
                  <a:lnTo>
                    <a:pt x="1211441" y="9253"/>
                  </a:lnTo>
                  <a:lnTo>
                    <a:pt x="1164887" y="4141"/>
                  </a:lnTo>
                  <a:lnTo>
                    <a:pt x="1117755" y="1042"/>
                  </a:lnTo>
                  <a:lnTo>
                    <a:pt x="10700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15400" y="2358909"/>
              <a:ext cx="2140585" cy="2140585"/>
            </a:xfrm>
            <a:custGeom>
              <a:avLst/>
              <a:gdLst/>
              <a:ahLst/>
              <a:cxnLst/>
              <a:rect l="l" t="t" r="r" b="b"/>
              <a:pathLst>
                <a:path w="2140584" h="2140585">
                  <a:moveTo>
                    <a:pt x="0" y="1070089"/>
                  </a:moveTo>
                  <a:lnTo>
                    <a:pt x="1042" y="1022423"/>
                  </a:lnTo>
                  <a:lnTo>
                    <a:pt x="4141" y="975291"/>
                  </a:lnTo>
                  <a:lnTo>
                    <a:pt x="9253" y="928736"/>
                  </a:lnTo>
                  <a:lnTo>
                    <a:pt x="16334" y="882802"/>
                  </a:lnTo>
                  <a:lnTo>
                    <a:pt x="25340" y="837533"/>
                  </a:lnTo>
                  <a:lnTo>
                    <a:pt x="36229" y="792972"/>
                  </a:lnTo>
                  <a:lnTo>
                    <a:pt x="48957" y="749162"/>
                  </a:lnTo>
                  <a:lnTo>
                    <a:pt x="63480" y="706146"/>
                  </a:lnTo>
                  <a:lnTo>
                    <a:pt x="79755" y="663970"/>
                  </a:lnTo>
                  <a:lnTo>
                    <a:pt x="97738" y="622675"/>
                  </a:lnTo>
                  <a:lnTo>
                    <a:pt x="117386" y="582305"/>
                  </a:lnTo>
                  <a:lnTo>
                    <a:pt x="138655" y="542905"/>
                  </a:lnTo>
                  <a:lnTo>
                    <a:pt x="161503" y="504517"/>
                  </a:lnTo>
                  <a:lnTo>
                    <a:pt x="185884" y="467184"/>
                  </a:lnTo>
                  <a:lnTo>
                    <a:pt x="211756" y="430951"/>
                  </a:lnTo>
                  <a:lnTo>
                    <a:pt x="239076" y="395861"/>
                  </a:lnTo>
                  <a:lnTo>
                    <a:pt x="267799" y="361957"/>
                  </a:lnTo>
                  <a:lnTo>
                    <a:pt x="297883" y="329283"/>
                  </a:lnTo>
                  <a:lnTo>
                    <a:pt x="329283" y="297883"/>
                  </a:lnTo>
                  <a:lnTo>
                    <a:pt x="361957" y="267799"/>
                  </a:lnTo>
                  <a:lnTo>
                    <a:pt x="395861" y="239076"/>
                  </a:lnTo>
                  <a:lnTo>
                    <a:pt x="430951" y="211756"/>
                  </a:lnTo>
                  <a:lnTo>
                    <a:pt x="467184" y="185884"/>
                  </a:lnTo>
                  <a:lnTo>
                    <a:pt x="504517" y="161503"/>
                  </a:lnTo>
                  <a:lnTo>
                    <a:pt x="542905" y="138655"/>
                  </a:lnTo>
                  <a:lnTo>
                    <a:pt x="582305" y="117386"/>
                  </a:lnTo>
                  <a:lnTo>
                    <a:pt x="622675" y="97738"/>
                  </a:lnTo>
                  <a:lnTo>
                    <a:pt x="663970" y="79755"/>
                  </a:lnTo>
                  <a:lnTo>
                    <a:pt x="706146" y="63480"/>
                  </a:lnTo>
                  <a:lnTo>
                    <a:pt x="749162" y="48957"/>
                  </a:lnTo>
                  <a:lnTo>
                    <a:pt x="792972" y="36229"/>
                  </a:lnTo>
                  <a:lnTo>
                    <a:pt x="837533" y="25340"/>
                  </a:lnTo>
                  <a:lnTo>
                    <a:pt x="882802" y="16334"/>
                  </a:lnTo>
                  <a:lnTo>
                    <a:pt x="928736" y="9253"/>
                  </a:lnTo>
                  <a:lnTo>
                    <a:pt x="975291" y="4141"/>
                  </a:lnTo>
                  <a:lnTo>
                    <a:pt x="1022423" y="1042"/>
                  </a:lnTo>
                  <a:lnTo>
                    <a:pt x="1070089" y="0"/>
                  </a:lnTo>
                  <a:lnTo>
                    <a:pt x="1117755" y="1042"/>
                  </a:lnTo>
                  <a:lnTo>
                    <a:pt x="1164887" y="4141"/>
                  </a:lnTo>
                  <a:lnTo>
                    <a:pt x="1211441" y="9253"/>
                  </a:lnTo>
                  <a:lnTo>
                    <a:pt x="1257375" y="16334"/>
                  </a:lnTo>
                  <a:lnTo>
                    <a:pt x="1302644" y="25340"/>
                  </a:lnTo>
                  <a:lnTo>
                    <a:pt x="1347205" y="36229"/>
                  </a:lnTo>
                  <a:lnTo>
                    <a:pt x="1391015" y="48957"/>
                  </a:lnTo>
                  <a:lnTo>
                    <a:pt x="1434030" y="63480"/>
                  </a:lnTo>
                  <a:lnTo>
                    <a:pt x="1476206" y="79755"/>
                  </a:lnTo>
                  <a:lnTo>
                    <a:pt x="1517501" y="97738"/>
                  </a:lnTo>
                  <a:lnTo>
                    <a:pt x="1557870" y="117386"/>
                  </a:lnTo>
                  <a:lnTo>
                    <a:pt x="1597270" y="138655"/>
                  </a:lnTo>
                  <a:lnTo>
                    <a:pt x="1635657" y="161503"/>
                  </a:lnTo>
                  <a:lnTo>
                    <a:pt x="1672989" y="185884"/>
                  </a:lnTo>
                  <a:lnTo>
                    <a:pt x="1709222" y="211756"/>
                  </a:lnTo>
                  <a:lnTo>
                    <a:pt x="1744311" y="239076"/>
                  </a:lnTo>
                  <a:lnTo>
                    <a:pt x="1778215" y="267799"/>
                  </a:lnTo>
                  <a:lnTo>
                    <a:pt x="1810888" y="297883"/>
                  </a:lnTo>
                  <a:lnTo>
                    <a:pt x="1842288" y="329283"/>
                  </a:lnTo>
                  <a:lnTo>
                    <a:pt x="1872371" y="361957"/>
                  </a:lnTo>
                  <a:lnTo>
                    <a:pt x="1901094" y="395861"/>
                  </a:lnTo>
                  <a:lnTo>
                    <a:pt x="1928413" y="430951"/>
                  </a:lnTo>
                  <a:lnTo>
                    <a:pt x="1954285" y="467184"/>
                  </a:lnTo>
                  <a:lnTo>
                    <a:pt x="1978666" y="504517"/>
                  </a:lnTo>
                  <a:lnTo>
                    <a:pt x="2001513" y="542905"/>
                  </a:lnTo>
                  <a:lnTo>
                    <a:pt x="2022781" y="582305"/>
                  </a:lnTo>
                  <a:lnTo>
                    <a:pt x="2042429" y="622675"/>
                  </a:lnTo>
                  <a:lnTo>
                    <a:pt x="2060412" y="663970"/>
                  </a:lnTo>
                  <a:lnTo>
                    <a:pt x="2076686" y="706146"/>
                  </a:lnTo>
                  <a:lnTo>
                    <a:pt x="2091209" y="749162"/>
                  </a:lnTo>
                  <a:lnTo>
                    <a:pt x="2103936" y="792972"/>
                  </a:lnTo>
                  <a:lnTo>
                    <a:pt x="2114825" y="837533"/>
                  </a:lnTo>
                  <a:lnTo>
                    <a:pt x="2123832" y="882802"/>
                  </a:lnTo>
                  <a:lnTo>
                    <a:pt x="2130912" y="928736"/>
                  </a:lnTo>
                  <a:lnTo>
                    <a:pt x="2136024" y="975291"/>
                  </a:lnTo>
                  <a:lnTo>
                    <a:pt x="2139123" y="1022423"/>
                  </a:lnTo>
                  <a:lnTo>
                    <a:pt x="2140165" y="1070089"/>
                  </a:lnTo>
                  <a:lnTo>
                    <a:pt x="2139123" y="1117755"/>
                  </a:lnTo>
                  <a:lnTo>
                    <a:pt x="2136024" y="1164887"/>
                  </a:lnTo>
                  <a:lnTo>
                    <a:pt x="2130912" y="1211442"/>
                  </a:lnTo>
                  <a:lnTo>
                    <a:pt x="2123832" y="1257375"/>
                  </a:lnTo>
                  <a:lnTo>
                    <a:pt x="2114825" y="1302645"/>
                  </a:lnTo>
                  <a:lnTo>
                    <a:pt x="2103936" y="1347206"/>
                  </a:lnTo>
                  <a:lnTo>
                    <a:pt x="2091209" y="1391016"/>
                  </a:lnTo>
                  <a:lnTo>
                    <a:pt x="2076686" y="1434031"/>
                  </a:lnTo>
                  <a:lnTo>
                    <a:pt x="2060412" y="1476208"/>
                  </a:lnTo>
                  <a:lnTo>
                    <a:pt x="2042429" y="1517503"/>
                  </a:lnTo>
                  <a:lnTo>
                    <a:pt x="2022781" y="1557872"/>
                  </a:lnTo>
                  <a:lnTo>
                    <a:pt x="2001513" y="1597273"/>
                  </a:lnTo>
                  <a:lnTo>
                    <a:pt x="1978666" y="1635661"/>
                  </a:lnTo>
                  <a:lnTo>
                    <a:pt x="1954285" y="1672993"/>
                  </a:lnTo>
                  <a:lnTo>
                    <a:pt x="1928413" y="1709226"/>
                  </a:lnTo>
                  <a:lnTo>
                    <a:pt x="1901094" y="1744317"/>
                  </a:lnTo>
                  <a:lnTo>
                    <a:pt x="1872371" y="1778220"/>
                  </a:lnTo>
                  <a:lnTo>
                    <a:pt x="1842288" y="1810894"/>
                  </a:lnTo>
                  <a:lnTo>
                    <a:pt x="1810888" y="1842295"/>
                  </a:lnTo>
                  <a:lnTo>
                    <a:pt x="1778215" y="1872379"/>
                  </a:lnTo>
                  <a:lnTo>
                    <a:pt x="1744311" y="1901102"/>
                  </a:lnTo>
                  <a:lnTo>
                    <a:pt x="1709222" y="1928421"/>
                  </a:lnTo>
                  <a:lnTo>
                    <a:pt x="1672989" y="1954294"/>
                  </a:lnTo>
                  <a:lnTo>
                    <a:pt x="1635657" y="1978675"/>
                  </a:lnTo>
                  <a:lnTo>
                    <a:pt x="1597270" y="2001522"/>
                  </a:lnTo>
                  <a:lnTo>
                    <a:pt x="1557870" y="2022791"/>
                  </a:lnTo>
                  <a:lnTo>
                    <a:pt x="1517501" y="2042439"/>
                  </a:lnTo>
                  <a:lnTo>
                    <a:pt x="1476206" y="2060423"/>
                  </a:lnTo>
                  <a:lnTo>
                    <a:pt x="1434030" y="2076697"/>
                  </a:lnTo>
                  <a:lnTo>
                    <a:pt x="1391015" y="2091221"/>
                  </a:lnTo>
                  <a:lnTo>
                    <a:pt x="1347205" y="2103948"/>
                  </a:lnTo>
                  <a:lnTo>
                    <a:pt x="1302644" y="2114837"/>
                  </a:lnTo>
                  <a:lnTo>
                    <a:pt x="1257375" y="2123844"/>
                  </a:lnTo>
                  <a:lnTo>
                    <a:pt x="1211441" y="2130925"/>
                  </a:lnTo>
                  <a:lnTo>
                    <a:pt x="1164887" y="2136037"/>
                  </a:lnTo>
                  <a:lnTo>
                    <a:pt x="1117755" y="2139135"/>
                  </a:lnTo>
                  <a:lnTo>
                    <a:pt x="1070089" y="2140178"/>
                  </a:lnTo>
                  <a:lnTo>
                    <a:pt x="1022423" y="2139135"/>
                  </a:lnTo>
                  <a:lnTo>
                    <a:pt x="975291" y="2136037"/>
                  </a:lnTo>
                  <a:lnTo>
                    <a:pt x="928736" y="2130925"/>
                  </a:lnTo>
                  <a:lnTo>
                    <a:pt x="882802" y="2123844"/>
                  </a:lnTo>
                  <a:lnTo>
                    <a:pt x="837533" y="2114837"/>
                  </a:lnTo>
                  <a:lnTo>
                    <a:pt x="792972" y="2103948"/>
                  </a:lnTo>
                  <a:lnTo>
                    <a:pt x="749162" y="2091221"/>
                  </a:lnTo>
                  <a:lnTo>
                    <a:pt x="706146" y="2076697"/>
                  </a:lnTo>
                  <a:lnTo>
                    <a:pt x="663970" y="2060423"/>
                  </a:lnTo>
                  <a:lnTo>
                    <a:pt x="622675" y="2042439"/>
                  </a:lnTo>
                  <a:lnTo>
                    <a:pt x="582305" y="2022791"/>
                  </a:lnTo>
                  <a:lnTo>
                    <a:pt x="542905" y="2001522"/>
                  </a:lnTo>
                  <a:lnTo>
                    <a:pt x="504517" y="1978675"/>
                  </a:lnTo>
                  <a:lnTo>
                    <a:pt x="467184" y="1954294"/>
                  </a:lnTo>
                  <a:lnTo>
                    <a:pt x="430951" y="1928421"/>
                  </a:lnTo>
                  <a:lnTo>
                    <a:pt x="395861" y="1901102"/>
                  </a:lnTo>
                  <a:lnTo>
                    <a:pt x="361957" y="1872379"/>
                  </a:lnTo>
                  <a:lnTo>
                    <a:pt x="329283" y="1842295"/>
                  </a:lnTo>
                  <a:lnTo>
                    <a:pt x="297883" y="1810894"/>
                  </a:lnTo>
                  <a:lnTo>
                    <a:pt x="267799" y="1778220"/>
                  </a:lnTo>
                  <a:lnTo>
                    <a:pt x="239076" y="1744317"/>
                  </a:lnTo>
                  <a:lnTo>
                    <a:pt x="211756" y="1709226"/>
                  </a:lnTo>
                  <a:lnTo>
                    <a:pt x="185884" y="1672993"/>
                  </a:lnTo>
                  <a:lnTo>
                    <a:pt x="161503" y="1635661"/>
                  </a:lnTo>
                  <a:lnTo>
                    <a:pt x="138655" y="1597273"/>
                  </a:lnTo>
                  <a:lnTo>
                    <a:pt x="117386" y="1557872"/>
                  </a:lnTo>
                  <a:lnTo>
                    <a:pt x="97738" y="1517503"/>
                  </a:lnTo>
                  <a:lnTo>
                    <a:pt x="79755" y="1476208"/>
                  </a:lnTo>
                  <a:lnTo>
                    <a:pt x="63480" y="1434031"/>
                  </a:lnTo>
                  <a:lnTo>
                    <a:pt x="48957" y="1391016"/>
                  </a:lnTo>
                  <a:lnTo>
                    <a:pt x="36229" y="1347206"/>
                  </a:lnTo>
                  <a:lnTo>
                    <a:pt x="25340" y="1302645"/>
                  </a:lnTo>
                  <a:lnTo>
                    <a:pt x="16334" y="1257375"/>
                  </a:lnTo>
                  <a:lnTo>
                    <a:pt x="9253" y="1211442"/>
                  </a:lnTo>
                  <a:lnTo>
                    <a:pt x="4141" y="1164887"/>
                  </a:lnTo>
                  <a:lnTo>
                    <a:pt x="1042" y="1117755"/>
                  </a:lnTo>
                  <a:lnTo>
                    <a:pt x="0" y="1070089"/>
                  </a:lnTo>
                  <a:close/>
                </a:path>
              </a:pathLst>
            </a:custGeom>
            <a:ln w="22225">
              <a:solidFill>
                <a:srgbClr val="E6A1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30742" y="2474254"/>
              <a:ext cx="1912555" cy="19094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21870" y="482039"/>
            <a:ext cx="77139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0" spc="-20" dirty="0">
                <a:solidFill>
                  <a:srgbClr val="001F5F"/>
                </a:solidFill>
                <a:latin typeface="Calibri Light"/>
                <a:cs typeface="Calibri Light"/>
              </a:rPr>
              <a:t>What</a:t>
            </a:r>
            <a:r>
              <a:rPr sz="4800" b="0" spc="-25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800" b="0" spc="-70" dirty="0">
                <a:solidFill>
                  <a:srgbClr val="001F5F"/>
                </a:solidFill>
                <a:latin typeface="Calibri Light"/>
                <a:cs typeface="Calibri Light"/>
              </a:rPr>
              <a:t>makes</a:t>
            </a:r>
            <a:r>
              <a:rPr sz="4800" b="0" spc="-20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800" b="0" dirty="0">
                <a:solidFill>
                  <a:srgbClr val="001F5F"/>
                </a:solidFill>
                <a:latin typeface="Calibri Light"/>
                <a:cs typeface="Calibri Light"/>
              </a:rPr>
              <a:t>for</a:t>
            </a:r>
            <a:r>
              <a:rPr sz="4800" b="0" spc="-210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800" b="0" dirty="0">
                <a:solidFill>
                  <a:srgbClr val="001F5F"/>
                </a:solidFill>
                <a:latin typeface="Calibri Light"/>
                <a:cs typeface="Calibri Light"/>
              </a:rPr>
              <a:t>good</a:t>
            </a:r>
            <a:r>
              <a:rPr sz="4800" b="0" spc="-235" dirty="0">
                <a:solidFill>
                  <a:srgbClr val="001F5F"/>
                </a:solidFill>
                <a:latin typeface="Calibri Light"/>
                <a:cs typeface="Calibri Light"/>
              </a:rPr>
              <a:t> </a:t>
            </a:r>
            <a:r>
              <a:rPr sz="4800" b="0" spc="-25" dirty="0">
                <a:solidFill>
                  <a:srgbClr val="001F5F"/>
                </a:solidFill>
                <a:latin typeface="Calibri Light"/>
                <a:cs typeface="Calibri Light"/>
              </a:rPr>
              <a:t>Listening?</a:t>
            </a:r>
            <a:endParaRPr sz="48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1910" y="476013"/>
            <a:ext cx="1588317" cy="10342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16939" y="1793111"/>
            <a:ext cx="9649460" cy="83629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0"/>
              </a:spcBef>
            </a:pPr>
            <a:r>
              <a:rPr sz="2800" dirty="0">
                <a:latin typeface="Calibri"/>
                <a:cs typeface="Calibri"/>
              </a:rPr>
              <a:t>Think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time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felt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were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listened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to.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made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dirty="0">
                <a:latin typeface="Calibri"/>
                <a:cs typeface="Calibri"/>
              </a:rPr>
              <a:t>good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experience?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710608"/>
            <a:ext cx="84397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Think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time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were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listened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to.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What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happened?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4691" rIns="0" bIns="0" rtlCol="0">
            <a:spAutoFit/>
          </a:bodyPr>
          <a:lstStyle/>
          <a:p>
            <a:pPr marL="1833880">
              <a:lnSpc>
                <a:spcPts val="3840"/>
              </a:lnSpc>
              <a:spcBef>
                <a:spcPts val="105"/>
              </a:spcBef>
            </a:pPr>
            <a:r>
              <a:rPr dirty="0"/>
              <a:t>Group</a:t>
            </a:r>
            <a:r>
              <a:rPr spc="-75" dirty="0"/>
              <a:t> </a:t>
            </a:r>
            <a:r>
              <a:rPr spc="-10" dirty="0"/>
              <a:t>Discussion</a:t>
            </a:r>
          </a:p>
          <a:p>
            <a:pPr marL="1833880">
              <a:lnSpc>
                <a:spcPct val="100000"/>
              </a:lnSpc>
            </a:pPr>
            <a:r>
              <a:rPr dirty="0"/>
              <a:t>What</a:t>
            </a:r>
            <a:r>
              <a:rPr spc="-40" dirty="0"/>
              <a:t> </a:t>
            </a:r>
            <a:r>
              <a:rPr dirty="0"/>
              <a:t>makes</a:t>
            </a:r>
            <a:r>
              <a:rPr spc="-5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a</a:t>
            </a:r>
            <a:r>
              <a:rPr spc="-40" dirty="0"/>
              <a:t> </a:t>
            </a:r>
            <a:r>
              <a:rPr dirty="0"/>
              <a:t>good</a:t>
            </a:r>
            <a:r>
              <a:rPr spc="-30" dirty="0"/>
              <a:t> </a:t>
            </a:r>
            <a:r>
              <a:rPr spc="-10" dirty="0"/>
              <a:t>listener?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6475" y="0"/>
            <a:ext cx="104948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0" spc="-30" dirty="0">
                <a:latin typeface="Calibri Light"/>
                <a:cs typeface="Calibri Light"/>
              </a:rPr>
              <a:t>Possible</a:t>
            </a:r>
            <a:r>
              <a:rPr sz="3600" b="0" spc="-145" dirty="0">
                <a:latin typeface="Calibri Light"/>
                <a:cs typeface="Calibri Light"/>
              </a:rPr>
              <a:t> </a:t>
            </a:r>
            <a:r>
              <a:rPr sz="3600" b="0" spc="-25" dirty="0">
                <a:latin typeface="Calibri Light"/>
                <a:cs typeface="Calibri Light"/>
              </a:rPr>
              <a:t>Barriers</a:t>
            </a:r>
            <a:r>
              <a:rPr sz="3600" b="0" spc="-14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120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Good </a:t>
            </a:r>
            <a:r>
              <a:rPr sz="3600" b="0" spc="-10" dirty="0">
                <a:latin typeface="Calibri Light"/>
                <a:cs typeface="Calibri Light"/>
              </a:rPr>
              <a:t>Communication?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-5" y="0"/>
            <a:ext cx="5651500" cy="6858000"/>
            <a:chOff x="-5" y="0"/>
            <a:chExt cx="56515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7527" y="0"/>
              <a:ext cx="3893693" cy="2212860"/>
            </a:xfrm>
            <a:prstGeom prst="rect">
              <a:avLst/>
            </a:prstGeom>
          </p:spPr>
        </p:pic>
        <p:pic>
          <p:nvPicPr>
            <p:cNvPr id="5" name="object 5" descr="A close up of a logo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63964" y="213398"/>
              <a:ext cx="1887740" cy="13607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5" y="2908300"/>
              <a:ext cx="4948941" cy="39497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13462" y="4122713"/>
              <a:ext cx="2199640" cy="2199640"/>
            </a:xfrm>
            <a:custGeom>
              <a:avLst/>
              <a:gdLst/>
              <a:ahLst/>
              <a:cxnLst/>
              <a:rect l="l" t="t" r="r" b="b"/>
              <a:pathLst>
                <a:path w="2199640" h="2199640">
                  <a:moveTo>
                    <a:pt x="2199041" y="2199124"/>
                  </a:moveTo>
                  <a:lnTo>
                    <a:pt x="0" y="2199124"/>
                  </a:lnTo>
                  <a:lnTo>
                    <a:pt x="0" y="549781"/>
                  </a:lnTo>
                  <a:lnTo>
                    <a:pt x="555129" y="549781"/>
                  </a:lnTo>
                  <a:lnTo>
                    <a:pt x="554122" y="541190"/>
                  </a:lnTo>
                  <a:lnTo>
                    <a:pt x="553250" y="532600"/>
                  </a:lnTo>
                  <a:lnTo>
                    <a:pt x="552512" y="524010"/>
                  </a:lnTo>
                  <a:lnTo>
                    <a:pt x="551945" y="515956"/>
                  </a:lnTo>
                  <a:lnTo>
                    <a:pt x="549760" y="481058"/>
                  </a:lnTo>
                  <a:lnTo>
                    <a:pt x="552109" y="431932"/>
                  </a:lnTo>
                  <a:lnTo>
                    <a:pt x="559155" y="384417"/>
                  </a:lnTo>
                  <a:lnTo>
                    <a:pt x="570900" y="338512"/>
                  </a:lnTo>
                  <a:lnTo>
                    <a:pt x="587341" y="294218"/>
                  </a:lnTo>
                  <a:lnTo>
                    <a:pt x="607876" y="252005"/>
                  </a:lnTo>
                  <a:lnTo>
                    <a:pt x="631902" y="212342"/>
                  </a:lnTo>
                  <a:lnTo>
                    <a:pt x="659417" y="175229"/>
                  </a:lnTo>
                  <a:lnTo>
                    <a:pt x="690421" y="140666"/>
                  </a:lnTo>
                  <a:lnTo>
                    <a:pt x="724513" y="109258"/>
                  </a:lnTo>
                  <a:lnTo>
                    <a:pt x="761289" y="81608"/>
                  </a:lnTo>
                  <a:lnTo>
                    <a:pt x="800749" y="57716"/>
                  </a:lnTo>
                  <a:lnTo>
                    <a:pt x="842894" y="37582"/>
                  </a:lnTo>
                  <a:lnTo>
                    <a:pt x="887253" y="21542"/>
                  </a:lnTo>
                  <a:lnTo>
                    <a:pt x="933357" y="9932"/>
                  </a:lnTo>
                  <a:lnTo>
                    <a:pt x="981206" y="2751"/>
                  </a:lnTo>
                  <a:lnTo>
                    <a:pt x="1030800" y="0"/>
                  </a:lnTo>
                  <a:lnTo>
                    <a:pt x="1079924" y="2348"/>
                  </a:lnTo>
                  <a:lnTo>
                    <a:pt x="1127438" y="9395"/>
                  </a:lnTo>
                  <a:lnTo>
                    <a:pt x="1173341" y="21140"/>
                  </a:lnTo>
                  <a:lnTo>
                    <a:pt x="1217633" y="37582"/>
                  </a:lnTo>
                  <a:lnTo>
                    <a:pt x="1259845" y="58118"/>
                  </a:lnTo>
                  <a:lnTo>
                    <a:pt x="1299508" y="82144"/>
                  </a:lnTo>
                  <a:lnTo>
                    <a:pt x="1336619" y="109660"/>
                  </a:lnTo>
                  <a:lnTo>
                    <a:pt x="1367589" y="137445"/>
                  </a:lnTo>
                  <a:lnTo>
                    <a:pt x="1030800" y="137445"/>
                  </a:lnTo>
                  <a:lnTo>
                    <a:pt x="995903" y="139123"/>
                  </a:lnTo>
                  <a:lnTo>
                    <a:pt x="929331" y="152545"/>
                  </a:lnTo>
                  <a:lnTo>
                    <a:pt x="867456" y="178987"/>
                  </a:lnTo>
                  <a:lnTo>
                    <a:pt x="812694" y="216033"/>
                  </a:lnTo>
                  <a:lnTo>
                    <a:pt x="765785" y="262944"/>
                  </a:lnTo>
                  <a:lnTo>
                    <a:pt x="728741" y="317707"/>
                  </a:lnTo>
                  <a:lnTo>
                    <a:pt x="702299" y="379585"/>
                  </a:lnTo>
                  <a:lnTo>
                    <a:pt x="688878" y="446160"/>
                  </a:lnTo>
                  <a:lnTo>
                    <a:pt x="687200" y="481058"/>
                  </a:lnTo>
                  <a:lnTo>
                    <a:pt x="688852" y="515419"/>
                  </a:lnTo>
                  <a:lnTo>
                    <a:pt x="702299" y="582531"/>
                  </a:lnTo>
                  <a:lnTo>
                    <a:pt x="728674" y="644409"/>
                  </a:lnTo>
                  <a:lnTo>
                    <a:pt x="756389" y="687226"/>
                  </a:lnTo>
                  <a:lnTo>
                    <a:pt x="137440" y="687226"/>
                  </a:lnTo>
                  <a:lnTo>
                    <a:pt x="137440" y="2061679"/>
                  </a:lnTo>
                  <a:lnTo>
                    <a:pt x="2199041" y="2061679"/>
                  </a:lnTo>
                  <a:lnTo>
                    <a:pt x="2199041" y="2199124"/>
                  </a:lnTo>
                  <a:close/>
                </a:path>
                <a:path w="2199640" h="2199640">
                  <a:moveTo>
                    <a:pt x="1368244" y="824671"/>
                  </a:moveTo>
                  <a:lnTo>
                    <a:pt x="1030800" y="824671"/>
                  </a:lnTo>
                  <a:lnTo>
                    <a:pt x="1065697" y="822994"/>
                  </a:lnTo>
                  <a:lnTo>
                    <a:pt x="1099519" y="817960"/>
                  </a:lnTo>
                  <a:lnTo>
                    <a:pt x="1163945" y="797826"/>
                  </a:lnTo>
                  <a:lnTo>
                    <a:pt x="1222196" y="766150"/>
                  </a:lnTo>
                  <a:lnTo>
                    <a:pt x="1272394" y="724809"/>
                  </a:lnTo>
                  <a:lnTo>
                    <a:pt x="1314005" y="674340"/>
                  </a:lnTo>
                  <a:lnTo>
                    <a:pt x="1346483" y="615282"/>
                  </a:lnTo>
                  <a:lnTo>
                    <a:pt x="1367420" y="550049"/>
                  </a:lnTo>
                  <a:lnTo>
                    <a:pt x="1374401" y="481058"/>
                  </a:lnTo>
                  <a:lnTo>
                    <a:pt x="1372723" y="446160"/>
                  </a:lnTo>
                  <a:lnTo>
                    <a:pt x="1359302" y="379585"/>
                  </a:lnTo>
                  <a:lnTo>
                    <a:pt x="1332817" y="317707"/>
                  </a:lnTo>
                  <a:lnTo>
                    <a:pt x="1295813" y="263548"/>
                  </a:lnTo>
                  <a:lnTo>
                    <a:pt x="1248908" y="217509"/>
                  </a:lnTo>
                  <a:lnTo>
                    <a:pt x="1194147" y="180463"/>
                  </a:lnTo>
                  <a:lnTo>
                    <a:pt x="1132268" y="153149"/>
                  </a:lnTo>
                  <a:lnTo>
                    <a:pt x="1065262" y="139123"/>
                  </a:lnTo>
                  <a:lnTo>
                    <a:pt x="1064353" y="139123"/>
                  </a:lnTo>
                  <a:lnTo>
                    <a:pt x="1030800" y="137445"/>
                  </a:lnTo>
                  <a:lnTo>
                    <a:pt x="1367589" y="137445"/>
                  </a:lnTo>
                  <a:lnTo>
                    <a:pt x="1371179" y="140666"/>
                  </a:lnTo>
                  <a:lnTo>
                    <a:pt x="1402584" y="174759"/>
                  </a:lnTo>
                  <a:lnTo>
                    <a:pt x="1430233" y="211537"/>
                  </a:lnTo>
                  <a:lnTo>
                    <a:pt x="1454124" y="250998"/>
                  </a:lnTo>
                  <a:lnTo>
                    <a:pt x="1474259" y="293145"/>
                  </a:lnTo>
                  <a:lnTo>
                    <a:pt x="1490299" y="337506"/>
                  </a:lnTo>
                  <a:lnTo>
                    <a:pt x="1501908" y="383611"/>
                  </a:lnTo>
                  <a:lnTo>
                    <a:pt x="1509088" y="431462"/>
                  </a:lnTo>
                  <a:lnTo>
                    <a:pt x="1511841" y="481058"/>
                  </a:lnTo>
                  <a:lnTo>
                    <a:pt x="1511774" y="489648"/>
                  </a:lnTo>
                  <a:lnTo>
                    <a:pt x="1509155" y="532600"/>
                  </a:lnTo>
                  <a:lnTo>
                    <a:pt x="1506472" y="549781"/>
                  </a:lnTo>
                  <a:lnTo>
                    <a:pt x="2199041" y="549781"/>
                  </a:lnTo>
                  <a:lnTo>
                    <a:pt x="2199041" y="687226"/>
                  </a:lnTo>
                  <a:lnTo>
                    <a:pt x="1465669" y="687226"/>
                  </a:lnTo>
                  <a:lnTo>
                    <a:pt x="1451441" y="714675"/>
                  </a:lnTo>
                  <a:lnTo>
                    <a:pt x="1435604" y="741184"/>
                  </a:lnTo>
                  <a:lnTo>
                    <a:pt x="1418157" y="766754"/>
                  </a:lnTo>
                  <a:lnTo>
                    <a:pt x="1399097" y="791384"/>
                  </a:lnTo>
                  <a:lnTo>
                    <a:pt x="1378493" y="814672"/>
                  </a:lnTo>
                  <a:lnTo>
                    <a:pt x="1368244" y="824671"/>
                  </a:lnTo>
                  <a:close/>
                </a:path>
                <a:path w="2199640" h="2199640">
                  <a:moveTo>
                    <a:pt x="962080" y="1992956"/>
                  </a:moveTo>
                  <a:lnTo>
                    <a:pt x="864369" y="1896315"/>
                  </a:lnTo>
                  <a:lnTo>
                    <a:pt x="1111332" y="1649343"/>
                  </a:lnTo>
                  <a:lnTo>
                    <a:pt x="274880" y="1649343"/>
                  </a:lnTo>
                  <a:lnTo>
                    <a:pt x="274880" y="1580620"/>
                  </a:lnTo>
                  <a:lnTo>
                    <a:pt x="276215" y="1533719"/>
                  </a:lnTo>
                  <a:lnTo>
                    <a:pt x="280205" y="1487674"/>
                  </a:lnTo>
                  <a:lnTo>
                    <a:pt x="286863" y="1442359"/>
                  </a:lnTo>
                  <a:lnTo>
                    <a:pt x="296183" y="1397817"/>
                  </a:lnTo>
                  <a:lnTo>
                    <a:pt x="308166" y="1354050"/>
                  </a:lnTo>
                  <a:lnTo>
                    <a:pt x="326688" y="1300832"/>
                  </a:lnTo>
                  <a:lnTo>
                    <a:pt x="348969" y="1249624"/>
                  </a:lnTo>
                  <a:lnTo>
                    <a:pt x="375007" y="1200430"/>
                  </a:lnTo>
                  <a:lnTo>
                    <a:pt x="404804" y="1153251"/>
                  </a:lnTo>
                  <a:lnTo>
                    <a:pt x="438023" y="1108422"/>
                  </a:lnTo>
                  <a:lnTo>
                    <a:pt x="474329" y="1066276"/>
                  </a:lnTo>
                  <a:lnTo>
                    <a:pt x="513722" y="1026813"/>
                  </a:lnTo>
                  <a:lnTo>
                    <a:pt x="556202" y="990035"/>
                  </a:lnTo>
                  <a:lnTo>
                    <a:pt x="592323" y="962761"/>
                  </a:lnTo>
                  <a:lnTo>
                    <a:pt x="630248" y="937634"/>
                  </a:lnTo>
                  <a:lnTo>
                    <a:pt x="669977" y="914655"/>
                  </a:lnTo>
                  <a:lnTo>
                    <a:pt x="711510" y="893823"/>
                  </a:lnTo>
                  <a:lnTo>
                    <a:pt x="754846" y="875139"/>
                  </a:lnTo>
                  <a:lnTo>
                    <a:pt x="714817" y="843914"/>
                  </a:lnTo>
                  <a:lnTo>
                    <a:pt x="678911" y="809509"/>
                  </a:lnTo>
                  <a:lnTo>
                    <a:pt x="647128" y="771927"/>
                  </a:lnTo>
                  <a:lnTo>
                    <a:pt x="619468" y="731166"/>
                  </a:lnTo>
                  <a:lnTo>
                    <a:pt x="595931" y="687226"/>
                  </a:lnTo>
                  <a:lnTo>
                    <a:pt x="756389" y="687226"/>
                  </a:lnTo>
                  <a:lnTo>
                    <a:pt x="765181" y="699172"/>
                  </a:lnTo>
                  <a:lnTo>
                    <a:pt x="787059" y="723735"/>
                  </a:lnTo>
                  <a:lnTo>
                    <a:pt x="837525" y="765881"/>
                  </a:lnTo>
                  <a:lnTo>
                    <a:pt x="896581" y="797826"/>
                  </a:lnTo>
                  <a:lnTo>
                    <a:pt x="961812" y="817960"/>
                  </a:lnTo>
                  <a:lnTo>
                    <a:pt x="1030800" y="824671"/>
                  </a:lnTo>
                  <a:lnTo>
                    <a:pt x="1368244" y="824671"/>
                  </a:lnTo>
                  <a:lnTo>
                    <a:pt x="1356414" y="836215"/>
                  </a:lnTo>
                  <a:lnTo>
                    <a:pt x="1332859" y="856013"/>
                  </a:lnTo>
                  <a:lnTo>
                    <a:pt x="1307828" y="874066"/>
                  </a:lnTo>
                  <a:lnTo>
                    <a:pt x="1351209" y="892363"/>
                  </a:lnTo>
                  <a:lnTo>
                    <a:pt x="1392872" y="912894"/>
                  </a:lnTo>
                  <a:lnTo>
                    <a:pt x="1432815" y="935658"/>
                  </a:lnTo>
                  <a:lnTo>
                    <a:pt x="1471040" y="960656"/>
                  </a:lnTo>
                  <a:lnTo>
                    <a:pt x="1472997" y="962117"/>
                  </a:lnTo>
                  <a:lnTo>
                    <a:pt x="1030800" y="962117"/>
                  </a:lnTo>
                  <a:lnTo>
                    <a:pt x="983641" y="963749"/>
                  </a:lnTo>
                  <a:lnTo>
                    <a:pt x="937513" y="968645"/>
                  </a:lnTo>
                  <a:lnTo>
                    <a:pt x="892415" y="976806"/>
                  </a:lnTo>
                  <a:lnTo>
                    <a:pt x="848349" y="988231"/>
                  </a:lnTo>
                  <a:lnTo>
                    <a:pt x="805313" y="1002921"/>
                  </a:lnTo>
                  <a:lnTo>
                    <a:pt x="753638" y="1025403"/>
                  </a:lnTo>
                  <a:lnTo>
                    <a:pt x="704917" y="1052046"/>
                  </a:lnTo>
                  <a:lnTo>
                    <a:pt x="659148" y="1082851"/>
                  </a:lnTo>
                  <a:lnTo>
                    <a:pt x="616332" y="1117816"/>
                  </a:lnTo>
                  <a:lnTo>
                    <a:pt x="576872" y="1156473"/>
                  </a:lnTo>
                  <a:lnTo>
                    <a:pt x="541171" y="1198349"/>
                  </a:lnTo>
                  <a:lnTo>
                    <a:pt x="509226" y="1243450"/>
                  </a:lnTo>
                  <a:lnTo>
                    <a:pt x="481040" y="1291771"/>
                  </a:lnTo>
                  <a:lnTo>
                    <a:pt x="461583" y="1332531"/>
                  </a:lnTo>
                  <a:lnTo>
                    <a:pt x="445305" y="1374924"/>
                  </a:lnTo>
                  <a:lnTo>
                    <a:pt x="432206" y="1418949"/>
                  </a:lnTo>
                  <a:lnTo>
                    <a:pt x="422284" y="1464607"/>
                  </a:lnTo>
                  <a:lnTo>
                    <a:pt x="415541" y="1511898"/>
                  </a:lnTo>
                  <a:lnTo>
                    <a:pt x="1305680" y="1511898"/>
                  </a:lnTo>
                  <a:lnTo>
                    <a:pt x="1374401" y="1580620"/>
                  </a:lnTo>
                  <a:lnTo>
                    <a:pt x="962080" y="1992956"/>
                  </a:lnTo>
                  <a:close/>
                </a:path>
                <a:path w="2199640" h="2199640">
                  <a:moveTo>
                    <a:pt x="2199041" y="2061679"/>
                  </a:moveTo>
                  <a:lnTo>
                    <a:pt x="2061601" y="2061679"/>
                  </a:lnTo>
                  <a:lnTo>
                    <a:pt x="2061601" y="687226"/>
                  </a:lnTo>
                  <a:lnTo>
                    <a:pt x="2199041" y="687226"/>
                  </a:lnTo>
                  <a:lnTo>
                    <a:pt x="2199041" y="2061679"/>
                  </a:lnTo>
                  <a:close/>
                </a:path>
                <a:path w="2199640" h="2199640">
                  <a:moveTo>
                    <a:pt x="1786721" y="1649343"/>
                  </a:moveTo>
                  <a:lnTo>
                    <a:pt x="1649281" y="1649343"/>
                  </a:lnTo>
                  <a:lnTo>
                    <a:pt x="1649281" y="1580620"/>
                  </a:lnTo>
                  <a:lnTo>
                    <a:pt x="1647391" y="1528563"/>
                  </a:lnTo>
                  <a:lnTo>
                    <a:pt x="1641720" y="1478052"/>
                  </a:lnTo>
                  <a:lnTo>
                    <a:pt x="1632271" y="1429087"/>
                  </a:lnTo>
                  <a:lnTo>
                    <a:pt x="1619043" y="1381668"/>
                  </a:lnTo>
                  <a:lnTo>
                    <a:pt x="1602036" y="1335796"/>
                  </a:lnTo>
                  <a:lnTo>
                    <a:pt x="1581674" y="1291771"/>
                  </a:lnTo>
                  <a:lnTo>
                    <a:pt x="1558571" y="1250236"/>
                  </a:lnTo>
                  <a:lnTo>
                    <a:pt x="1532585" y="1210936"/>
                  </a:lnTo>
                  <a:lnTo>
                    <a:pt x="1503765" y="1173954"/>
                  </a:lnTo>
                  <a:lnTo>
                    <a:pt x="1472112" y="1139292"/>
                  </a:lnTo>
                  <a:lnTo>
                    <a:pt x="1437839" y="1107293"/>
                  </a:lnTo>
                  <a:lnTo>
                    <a:pt x="1401160" y="1078301"/>
                  </a:lnTo>
                  <a:lnTo>
                    <a:pt x="1362075" y="1052315"/>
                  </a:lnTo>
                  <a:lnTo>
                    <a:pt x="1320584" y="1029336"/>
                  </a:lnTo>
                  <a:lnTo>
                    <a:pt x="1276689" y="1009363"/>
                  </a:lnTo>
                  <a:lnTo>
                    <a:pt x="1230776" y="992698"/>
                  </a:lnTo>
                  <a:lnTo>
                    <a:pt x="1183231" y="979641"/>
                  </a:lnTo>
                  <a:lnTo>
                    <a:pt x="1134054" y="970192"/>
                  </a:lnTo>
                  <a:lnTo>
                    <a:pt x="1083244" y="964350"/>
                  </a:lnTo>
                  <a:lnTo>
                    <a:pt x="1030800" y="962117"/>
                  </a:lnTo>
                  <a:lnTo>
                    <a:pt x="1472997" y="962117"/>
                  </a:lnTo>
                  <a:lnTo>
                    <a:pt x="1507546" y="987888"/>
                  </a:lnTo>
                  <a:lnTo>
                    <a:pt x="1550360" y="1024665"/>
                  </a:lnTo>
                  <a:lnTo>
                    <a:pt x="1589686" y="1064128"/>
                  </a:lnTo>
                  <a:lnTo>
                    <a:pt x="1625523" y="1106275"/>
                  </a:lnTo>
                  <a:lnTo>
                    <a:pt x="1657871" y="1151104"/>
                  </a:lnTo>
                  <a:lnTo>
                    <a:pt x="1686795" y="1198349"/>
                  </a:lnTo>
                  <a:lnTo>
                    <a:pt x="1712365" y="1247744"/>
                  </a:lnTo>
                  <a:lnTo>
                    <a:pt x="1734578" y="1299287"/>
                  </a:lnTo>
                  <a:lnTo>
                    <a:pt x="1753435" y="1352977"/>
                  </a:lnTo>
                  <a:lnTo>
                    <a:pt x="1765760" y="1397131"/>
                  </a:lnTo>
                  <a:lnTo>
                    <a:pt x="1775253" y="1441973"/>
                  </a:lnTo>
                  <a:lnTo>
                    <a:pt x="1781911" y="1487503"/>
                  </a:lnTo>
                  <a:lnTo>
                    <a:pt x="1785734" y="1533719"/>
                  </a:lnTo>
                  <a:lnTo>
                    <a:pt x="1786721" y="1580620"/>
                  </a:lnTo>
                  <a:lnTo>
                    <a:pt x="1786721" y="1649343"/>
                  </a:lnTo>
                  <a:close/>
                </a:path>
                <a:path w="2199640" h="2199640">
                  <a:moveTo>
                    <a:pt x="1305680" y="1511898"/>
                  </a:moveTo>
                  <a:lnTo>
                    <a:pt x="1111332" y="1511898"/>
                  </a:lnTo>
                  <a:lnTo>
                    <a:pt x="864369" y="1264926"/>
                  </a:lnTo>
                  <a:lnTo>
                    <a:pt x="962080" y="1168285"/>
                  </a:lnTo>
                  <a:lnTo>
                    <a:pt x="1305680" y="151189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13462" y="4122713"/>
              <a:ext cx="2199640" cy="2199640"/>
            </a:xfrm>
            <a:custGeom>
              <a:avLst/>
              <a:gdLst/>
              <a:ahLst/>
              <a:cxnLst/>
              <a:rect l="l" t="t" r="r" b="b"/>
              <a:pathLst>
                <a:path w="2199640" h="2199640">
                  <a:moveTo>
                    <a:pt x="2199041" y="549781"/>
                  </a:moveTo>
                  <a:lnTo>
                    <a:pt x="2199041" y="2199124"/>
                  </a:lnTo>
                  <a:lnTo>
                    <a:pt x="0" y="2199124"/>
                  </a:lnTo>
                  <a:lnTo>
                    <a:pt x="0" y="549781"/>
                  </a:lnTo>
                  <a:lnTo>
                    <a:pt x="555129" y="549781"/>
                  </a:lnTo>
                  <a:lnTo>
                    <a:pt x="554122" y="541190"/>
                  </a:lnTo>
                  <a:lnTo>
                    <a:pt x="550834" y="498239"/>
                  </a:lnTo>
                  <a:lnTo>
                    <a:pt x="550297" y="489648"/>
                  </a:lnTo>
                  <a:lnTo>
                    <a:pt x="552109" y="431932"/>
                  </a:lnTo>
                  <a:lnTo>
                    <a:pt x="559155" y="384417"/>
                  </a:lnTo>
                  <a:lnTo>
                    <a:pt x="570900" y="338512"/>
                  </a:lnTo>
                  <a:lnTo>
                    <a:pt x="587341" y="294218"/>
                  </a:lnTo>
                  <a:lnTo>
                    <a:pt x="607876" y="252005"/>
                  </a:lnTo>
                  <a:lnTo>
                    <a:pt x="631902" y="212342"/>
                  </a:lnTo>
                  <a:lnTo>
                    <a:pt x="659416" y="175229"/>
                  </a:lnTo>
                  <a:lnTo>
                    <a:pt x="690421" y="140666"/>
                  </a:lnTo>
                  <a:lnTo>
                    <a:pt x="724513" y="109258"/>
                  </a:lnTo>
                  <a:lnTo>
                    <a:pt x="761289" y="81608"/>
                  </a:lnTo>
                  <a:lnTo>
                    <a:pt x="800749" y="57716"/>
                  </a:lnTo>
                  <a:lnTo>
                    <a:pt x="842894" y="37582"/>
                  </a:lnTo>
                  <a:lnTo>
                    <a:pt x="887253" y="21542"/>
                  </a:lnTo>
                  <a:lnTo>
                    <a:pt x="933357" y="9932"/>
                  </a:lnTo>
                  <a:lnTo>
                    <a:pt x="981206" y="2751"/>
                  </a:lnTo>
                  <a:lnTo>
                    <a:pt x="1030800" y="0"/>
                  </a:lnTo>
                  <a:lnTo>
                    <a:pt x="1079924" y="2348"/>
                  </a:lnTo>
                  <a:lnTo>
                    <a:pt x="1127438" y="9395"/>
                  </a:lnTo>
                  <a:lnTo>
                    <a:pt x="1173341" y="21140"/>
                  </a:lnTo>
                  <a:lnTo>
                    <a:pt x="1217633" y="37582"/>
                  </a:lnTo>
                  <a:lnTo>
                    <a:pt x="1259845" y="58118"/>
                  </a:lnTo>
                  <a:lnTo>
                    <a:pt x="1299508" y="82144"/>
                  </a:lnTo>
                  <a:lnTo>
                    <a:pt x="1336619" y="109660"/>
                  </a:lnTo>
                  <a:lnTo>
                    <a:pt x="1371179" y="140666"/>
                  </a:lnTo>
                  <a:lnTo>
                    <a:pt x="1402584" y="174759"/>
                  </a:lnTo>
                  <a:lnTo>
                    <a:pt x="1430233" y="211537"/>
                  </a:lnTo>
                  <a:lnTo>
                    <a:pt x="1454124" y="250998"/>
                  </a:lnTo>
                  <a:lnTo>
                    <a:pt x="1474259" y="293145"/>
                  </a:lnTo>
                  <a:lnTo>
                    <a:pt x="1490299" y="337505"/>
                  </a:lnTo>
                  <a:lnTo>
                    <a:pt x="1501908" y="383611"/>
                  </a:lnTo>
                  <a:lnTo>
                    <a:pt x="1509088" y="431462"/>
                  </a:lnTo>
                  <a:lnTo>
                    <a:pt x="1511841" y="481058"/>
                  </a:lnTo>
                  <a:lnTo>
                    <a:pt x="1511774" y="489648"/>
                  </a:lnTo>
                  <a:lnTo>
                    <a:pt x="1509155" y="532600"/>
                  </a:lnTo>
                  <a:lnTo>
                    <a:pt x="1506472" y="549781"/>
                  </a:lnTo>
                  <a:lnTo>
                    <a:pt x="2199041" y="549781"/>
                  </a:lnTo>
                  <a:close/>
                </a:path>
                <a:path w="2199640" h="2199640">
                  <a:moveTo>
                    <a:pt x="1030800" y="137445"/>
                  </a:moveTo>
                  <a:lnTo>
                    <a:pt x="962080" y="144156"/>
                  </a:lnTo>
                  <a:lnTo>
                    <a:pt x="897655" y="164290"/>
                  </a:lnTo>
                  <a:lnTo>
                    <a:pt x="839135" y="196235"/>
                  </a:lnTo>
                  <a:lnTo>
                    <a:pt x="788133" y="238381"/>
                  </a:lnTo>
                  <a:lnTo>
                    <a:pt x="745988" y="289386"/>
                  </a:lnTo>
                  <a:lnTo>
                    <a:pt x="714044" y="347908"/>
                  </a:lnTo>
                  <a:lnTo>
                    <a:pt x="693911" y="412336"/>
                  </a:lnTo>
                  <a:lnTo>
                    <a:pt x="687200" y="481058"/>
                  </a:lnTo>
                  <a:lnTo>
                    <a:pt x="688878" y="515956"/>
                  </a:lnTo>
                  <a:lnTo>
                    <a:pt x="702299" y="582531"/>
                  </a:lnTo>
                  <a:lnTo>
                    <a:pt x="728674" y="644409"/>
                  </a:lnTo>
                  <a:lnTo>
                    <a:pt x="765181" y="699172"/>
                  </a:lnTo>
                  <a:lnTo>
                    <a:pt x="811218" y="746083"/>
                  </a:lnTo>
                  <a:lnTo>
                    <a:pt x="865980" y="783129"/>
                  </a:lnTo>
                  <a:lnTo>
                    <a:pt x="928727" y="809571"/>
                  </a:lnTo>
                  <a:lnTo>
                    <a:pt x="995836" y="822994"/>
                  </a:lnTo>
                  <a:lnTo>
                    <a:pt x="1030800" y="824671"/>
                  </a:lnTo>
                  <a:lnTo>
                    <a:pt x="1065697" y="822994"/>
                  </a:lnTo>
                  <a:lnTo>
                    <a:pt x="1132268" y="809571"/>
                  </a:lnTo>
                  <a:lnTo>
                    <a:pt x="1194078" y="783196"/>
                  </a:lnTo>
                  <a:lnTo>
                    <a:pt x="1248301" y="746687"/>
                  </a:lnTo>
                  <a:lnTo>
                    <a:pt x="1294341" y="700648"/>
                  </a:lnTo>
                  <a:lnTo>
                    <a:pt x="1331385" y="645885"/>
                  </a:lnTo>
                  <a:lnTo>
                    <a:pt x="1358695" y="583135"/>
                  </a:lnTo>
                  <a:lnTo>
                    <a:pt x="1372655" y="516023"/>
                  </a:lnTo>
                  <a:lnTo>
                    <a:pt x="1374400" y="481058"/>
                  </a:lnTo>
                  <a:lnTo>
                    <a:pt x="1372723" y="446160"/>
                  </a:lnTo>
                  <a:lnTo>
                    <a:pt x="1359302" y="379585"/>
                  </a:lnTo>
                  <a:lnTo>
                    <a:pt x="1332858" y="317775"/>
                  </a:lnTo>
                  <a:lnTo>
                    <a:pt x="1295813" y="263548"/>
                  </a:lnTo>
                  <a:lnTo>
                    <a:pt x="1248908" y="217509"/>
                  </a:lnTo>
                  <a:lnTo>
                    <a:pt x="1194147" y="180463"/>
                  </a:lnTo>
                  <a:lnTo>
                    <a:pt x="1132268" y="153149"/>
                  </a:lnTo>
                  <a:lnTo>
                    <a:pt x="1065697" y="139190"/>
                  </a:lnTo>
                  <a:lnTo>
                    <a:pt x="1030800" y="137445"/>
                  </a:lnTo>
                  <a:close/>
                </a:path>
                <a:path w="2199640" h="2199640">
                  <a:moveTo>
                    <a:pt x="2061601" y="687226"/>
                  </a:moveTo>
                  <a:lnTo>
                    <a:pt x="1465669" y="687226"/>
                  </a:lnTo>
                  <a:lnTo>
                    <a:pt x="1451441" y="714675"/>
                  </a:lnTo>
                  <a:lnTo>
                    <a:pt x="1435604" y="741184"/>
                  </a:lnTo>
                  <a:lnTo>
                    <a:pt x="1399097" y="791384"/>
                  </a:lnTo>
                  <a:lnTo>
                    <a:pt x="1356414" y="836215"/>
                  </a:lnTo>
                  <a:lnTo>
                    <a:pt x="1307828" y="874066"/>
                  </a:lnTo>
                  <a:lnTo>
                    <a:pt x="1351209" y="892363"/>
                  </a:lnTo>
                  <a:lnTo>
                    <a:pt x="1392872" y="912894"/>
                  </a:lnTo>
                  <a:lnTo>
                    <a:pt x="1432815" y="935658"/>
                  </a:lnTo>
                  <a:lnTo>
                    <a:pt x="1471040" y="960656"/>
                  </a:lnTo>
                  <a:lnTo>
                    <a:pt x="1507546" y="987888"/>
                  </a:lnTo>
                  <a:lnTo>
                    <a:pt x="1550360" y="1024665"/>
                  </a:lnTo>
                  <a:lnTo>
                    <a:pt x="1589686" y="1064128"/>
                  </a:lnTo>
                  <a:lnTo>
                    <a:pt x="1625523" y="1106275"/>
                  </a:lnTo>
                  <a:lnTo>
                    <a:pt x="1657871" y="1151104"/>
                  </a:lnTo>
                  <a:lnTo>
                    <a:pt x="1686795" y="1198349"/>
                  </a:lnTo>
                  <a:lnTo>
                    <a:pt x="1712365" y="1247744"/>
                  </a:lnTo>
                  <a:lnTo>
                    <a:pt x="1734578" y="1299287"/>
                  </a:lnTo>
                  <a:lnTo>
                    <a:pt x="1753434" y="1352977"/>
                  </a:lnTo>
                  <a:lnTo>
                    <a:pt x="1765760" y="1397131"/>
                  </a:lnTo>
                  <a:lnTo>
                    <a:pt x="1775253" y="1441973"/>
                  </a:lnTo>
                  <a:lnTo>
                    <a:pt x="1781911" y="1487503"/>
                  </a:lnTo>
                  <a:lnTo>
                    <a:pt x="1785734" y="1533719"/>
                  </a:lnTo>
                  <a:lnTo>
                    <a:pt x="1786721" y="1580620"/>
                  </a:lnTo>
                  <a:lnTo>
                    <a:pt x="1786721" y="1649343"/>
                  </a:lnTo>
                  <a:lnTo>
                    <a:pt x="1649281" y="1649343"/>
                  </a:lnTo>
                  <a:lnTo>
                    <a:pt x="1649281" y="1580620"/>
                  </a:lnTo>
                  <a:lnTo>
                    <a:pt x="1647391" y="1528563"/>
                  </a:lnTo>
                  <a:lnTo>
                    <a:pt x="1641720" y="1478052"/>
                  </a:lnTo>
                  <a:lnTo>
                    <a:pt x="1632271" y="1429087"/>
                  </a:lnTo>
                  <a:lnTo>
                    <a:pt x="1619042" y="1381668"/>
                  </a:lnTo>
                  <a:lnTo>
                    <a:pt x="1602036" y="1335796"/>
                  </a:lnTo>
                  <a:lnTo>
                    <a:pt x="1581721" y="1291856"/>
                  </a:lnTo>
                  <a:lnTo>
                    <a:pt x="1558571" y="1250236"/>
                  </a:lnTo>
                  <a:lnTo>
                    <a:pt x="1532585" y="1210935"/>
                  </a:lnTo>
                  <a:lnTo>
                    <a:pt x="1503765" y="1173954"/>
                  </a:lnTo>
                  <a:lnTo>
                    <a:pt x="1472112" y="1139292"/>
                  </a:lnTo>
                  <a:lnTo>
                    <a:pt x="1437839" y="1107293"/>
                  </a:lnTo>
                  <a:lnTo>
                    <a:pt x="1401160" y="1078301"/>
                  </a:lnTo>
                  <a:lnTo>
                    <a:pt x="1362075" y="1052315"/>
                  </a:lnTo>
                  <a:lnTo>
                    <a:pt x="1320584" y="1029336"/>
                  </a:lnTo>
                  <a:lnTo>
                    <a:pt x="1276689" y="1009363"/>
                  </a:lnTo>
                  <a:lnTo>
                    <a:pt x="1230776" y="992698"/>
                  </a:lnTo>
                  <a:lnTo>
                    <a:pt x="1183231" y="979641"/>
                  </a:lnTo>
                  <a:lnTo>
                    <a:pt x="1134054" y="970192"/>
                  </a:lnTo>
                  <a:lnTo>
                    <a:pt x="1083244" y="964350"/>
                  </a:lnTo>
                  <a:lnTo>
                    <a:pt x="1030800" y="962117"/>
                  </a:lnTo>
                  <a:lnTo>
                    <a:pt x="983641" y="963749"/>
                  </a:lnTo>
                  <a:lnTo>
                    <a:pt x="937513" y="968645"/>
                  </a:lnTo>
                  <a:lnTo>
                    <a:pt x="892415" y="976806"/>
                  </a:lnTo>
                  <a:lnTo>
                    <a:pt x="848348" y="988231"/>
                  </a:lnTo>
                  <a:lnTo>
                    <a:pt x="805313" y="1002921"/>
                  </a:lnTo>
                  <a:lnTo>
                    <a:pt x="753638" y="1025403"/>
                  </a:lnTo>
                  <a:lnTo>
                    <a:pt x="704917" y="1052046"/>
                  </a:lnTo>
                  <a:lnTo>
                    <a:pt x="659148" y="1082851"/>
                  </a:lnTo>
                  <a:lnTo>
                    <a:pt x="616332" y="1117816"/>
                  </a:lnTo>
                  <a:lnTo>
                    <a:pt x="576872" y="1156473"/>
                  </a:lnTo>
                  <a:lnTo>
                    <a:pt x="541170" y="1198351"/>
                  </a:lnTo>
                  <a:lnTo>
                    <a:pt x="509226" y="1243450"/>
                  </a:lnTo>
                  <a:lnTo>
                    <a:pt x="481040" y="1291770"/>
                  </a:lnTo>
                  <a:lnTo>
                    <a:pt x="461583" y="1332531"/>
                  </a:lnTo>
                  <a:lnTo>
                    <a:pt x="445305" y="1374924"/>
                  </a:lnTo>
                  <a:lnTo>
                    <a:pt x="432206" y="1418949"/>
                  </a:lnTo>
                  <a:lnTo>
                    <a:pt x="422284" y="1464607"/>
                  </a:lnTo>
                  <a:lnTo>
                    <a:pt x="415541" y="1511898"/>
                  </a:lnTo>
                  <a:lnTo>
                    <a:pt x="1111332" y="1511898"/>
                  </a:lnTo>
                  <a:lnTo>
                    <a:pt x="864369" y="1264926"/>
                  </a:lnTo>
                  <a:lnTo>
                    <a:pt x="962080" y="1168284"/>
                  </a:lnTo>
                  <a:lnTo>
                    <a:pt x="1374400" y="1580620"/>
                  </a:lnTo>
                  <a:lnTo>
                    <a:pt x="962080" y="1992956"/>
                  </a:lnTo>
                  <a:lnTo>
                    <a:pt x="864369" y="1896315"/>
                  </a:lnTo>
                  <a:lnTo>
                    <a:pt x="1111332" y="1649343"/>
                  </a:lnTo>
                  <a:lnTo>
                    <a:pt x="274880" y="1649343"/>
                  </a:lnTo>
                  <a:lnTo>
                    <a:pt x="274880" y="1580620"/>
                  </a:lnTo>
                  <a:lnTo>
                    <a:pt x="276211" y="1533761"/>
                  </a:lnTo>
                  <a:lnTo>
                    <a:pt x="280205" y="1487674"/>
                  </a:lnTo>
                  <a:lnTo>
                    <a:pt x="286863" y="1442358"/>
                  </a:lnTo>
                  <a:lnTo>
                    <a:pt x="296183" y="1397817"/>
                  </a:lnTo>
                  <a:lnTo>
                    <a:pt x="308166" y="1354050"/>
                  </a:lnTo>
                  <a:lnTo>
                    <a:pt x="326688" y="1300832"/>
                  </a:lnTo>
                  <a:lnTo>
                    <a:pt x="348969" y="1249624"/>
                  </a:lnTo>
                  <a:lnTo>
                    <a:pt x="375007" y="1200430"/>
                  </a:lnTo>
                  <a:lnTo>
                    <a:pt x="404804" y="1153251"/>
                  </a:lnTo>
                  <a:lnTo>
                    <a:pt x="438022" y="1108422"/>
                  </a:lnTo>
                  <a:lnTo>
                    <a:pt x="474329" y="1066276"/>
                  </a:lnTo>
                  <a:lnTo>
                    <a:pt x="513722" y="1026813"/>
                  </a:lnTo>
                  <a:lnTo>
                    <a:pt x="556202" y="990035"/>
                  </a:lnTo>
                  <a:lnTo>
                    <a:pt x="592323" y="962761"/>
                  </a:lnTo>
                  <a:lnTo>
                    <a:pt x="630248" y="937634"/>
                  </a:lnTo>
                  <a:lnTo>
                    <a:pt x="669977" y="914655"/>
                  </a:lnTo>
                  <a:lnTo>
                    <a:pt x="711510" y="893823"/>
                  </a:lnTo>
                  <a:lnTo>
                    <a:pt x="754846" y="875139"/>
                  </a:lnTo>
                  <a:lnTo>
                    <a:pt x="714817" y="843914"/>
                  </a:lnTo>
                  <a:lnTo>
                    <a:pt x="678911" y="809509"/>
                  </a:lnTo>
                  <a:lnTo>
                    <a:pt x="647128" y="771927"/>
                  </a:lnTo>
                  <a:lnTo>
                    <a:pt x="619468" y="731166"/>
                  </a:lnTo>
                  <a:lnTo>
                    <a:pt x="595931" y="687226"/>
                  </a:lnTo>
                  <a:lnTo>
                    <a:pt x="137440" y="687226"/>
                  </a:lnTo>
                  <a:lnTo>
                    <a:pt x="137440" y="2061679"/>
                  </a:lnTo>
                  <a:lnTo>
                    <a:pt x="2061601" y="2061679"/>
                  </a:lnTo>
                  <a:lnTo>
                    <a:pt x="2061601" y="687226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sz="4000" spc="-10" dirty="0">
                <a:latin typeface="Century Gothic"/>
                <a:cs typeface="Century Gothic"/>
              </a:rPr>
              <a:t>Group Discussion</a:t>
            </a:r>
            <a:endParaRPr sz="4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172845" y="940657"/>
            <a:ext cx="2993390" cy="10680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2700" marR="5080">
              <a:lnSpc>
                <a:spcPts val="3890"/>
              </a:lnSpc>
              <a:spcBef>
                <a:spcPts val="585"/>
              </a:spcBef>
            </a:pPr>
            <a:r>
              <a:rPr sz="3600" b="0" spc="-25" dirty="0">
                <a:latin typeface="Calibri Light"/>
                <a:cs typeface="Calibri Light"/>
              </a:rPr>
              <a:t>Barriers</a:t>
            </a:r>
            <a:r>
              <a:rPr sz="3600" b="0" spc="-150" dirty="0">
                <a:latin typeface="Calibri Light"/>
                <a:cs typeface="Calibri Light"/>
              </a:rPr>
              <a:t> </a:t>
            </a:r>
            <a:r>
              <a:rPr sz="3600" b="0" dirty="0">
                <a:latin typeface="Calibri Light"/>
                <a:cs typeface="Calibri Light"/>
              </a:rPr>
              <a:t>to</a:t>
            </a:r>
            <a:r>
              <a:rPr sz="3600" b="0" spc="-150" dirty="0">
                <a:latin typeface="Calibri Light"/>
                <a:cs typeface="Calibri Light"/>
              </a:rPr>
              <a:t> </a:t>
            </a:r>
            <a:r>
              <a:rPr sz="3600" b="0" spc="-20" dirty="0">
                <a:latin typeface="Calibri Light"/>
                <a:cs typeface="Calibri Light"/>
              </a:rPr>
              <a:t>Good </a:t>
            </a:r>
            <a:r>
              <a:rPr sz="3600" b="0" spc="-10" dirty="0">
                <a:latin typeface="Calibri Light"/>
                <a:cs typeface="Calibri Light"/>
              </a:rPr>
              <a:t>Communication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-5" y="0"/>
            <a:ext cx="5651500" cy="6858000"/>
            <a:chOff x="-5" y="0"/>
            <a:chExt cx="5651500" cy="6858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57527" y="0"/>
              <a:ext cx="3893693" cy="2212860"/>
            </a:xfrm>
            <a:prstGeom prst="rect">
              <a:avLst/>
            </a:prstGeom>
          </p:spPr>
        </p:pic>
        <p:pic>
          <p:nvPicPr>
            <p:cNvPr id="6" name="object 6" descr="A close up of a logo  Description automatically generated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3964" y="213398"/>
              <a:ext cx="1887740" cy="136071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-5" y="2908300"/>
              <a:ext cx="4948941" cy="39497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13462" y="4122713"/>
              <a:ext cx="2199640" cy="2199640"/>
            </a:xfrm>
            <a:custGeom>
              <a:avLst/>
              <a:gdLst/>
              <a:ahLst/>
              <a:cxnLst/>
              <a:rect l="l" t="t" r="r" b="b"/>
              <a:pathLst>
                <a:path w="2199640" h="2199640">
                  <a:moveTo>
                    <a:pt x="2199041" y="2199124"/>
                  </a:moveTo>
                  <a:lnTo>
                    <a:pt x="0" y="2199124"/>
                  </a:lnTo>
                  <a:lnTo>
                    <a:pt x="0" y="549781"/>
                  </a:lnTo>
                  <a:lnTo>
                    <a:pt x="555129" y="549781"/>
                  </a:lnTo>
                  <a:lnTo>
                    <a:pt x="554122" y="541190"/>
                  </a:lnTo>
                  <a:lnTo>
                    <a:pt x="553250" y="532600"/>
                  </a:lnTo>
                  <a:lnTo>
                    <a:pt x="552512" y="524010"/>
                  </a:lnTo>
                  <a:lnTo>
                    <a:pt x="551945" y="515956"/>
                  </a:lnTo>
                  <a:lnTo>
                    <a:pt x="549760" y="481058"/>
                  </a:lnTo>
                  <a:lnTo>
                    <a:pt x="552109" y="431932"/>
                  </a:lnTo>
                  <a:lnTo>
                    <a:pt x="559155" y="384417"/>
                  </a:lnTo>
                  <a:lnTo>
                    <a:pt x="570900" y="338512"/>
                  </a:lnTo>
                  <a:lnTo>
                    <a:pt x="587341" y="294218"/>
                  </a:lnTo>
                  <a:lnTo>
                    <a:pt x="607876" y="252005"/>
                  </a:lnTo>
                  <a:lnTo>
                    <a:pt x="631902" y="212342"/>
                  </a:lnTo>
                  <a:lnTo>
                    <a:pt x="659417" y="175229"/>
                  </a:lnTo>
                  <a:lnTo>
                    <a:pt x="690421" y="140666"/>
                  </a:lnTo>
                  <a:lnTo>
                    <a:pt x="724513" y="109258"/>
                  </a:lnTo>
                  <a:lnTo>
                    <a:pt x="761289" y="81608"/>
                  </a:lnTo>
                  <a:lnTo>
                    <a:pt x="800749" y="57716"/>
                  </a:lnTo>
                  <a:lnTo>
                    <a:pt x="842894" y="37582"/>
                  </a:lnTo>
                  <a:lnTo>
                    <a:pt x="887253" y="21542"/>
                  </a:lnTo>
                  <a:lnTo>
                    <a:pt x="933357" y="9932"/>
                  </a:lnTo>
                  <a:lnTo>
                    <a:pt x="981206" y="2751"/>
                  </a:lnTo>
                  <a:lnTo>
                    <a:pt x="1030800" y="0"/>
                  </a:lnTo>
                  <a:lnTo>
                    <a:pt x="1079924" y="2348"/>
                  </a:lnTo>
                  <a:lnTo>
                    <a:pt x="1127438" y="9395"/>
                  </a:lnTo>
                  <a:lnTo>
                    <a:pt x="1173341" y="21140"/>
                  </a:lnTo>
                  <a:lnTo>
                    <a:pt x="1217633" y="37582"/>
                  </a:lnTo>
                  <a:lnTo>
                    <a:pt x="1259845" y="58118"/>
                  </a:lnTo>
                  <a:lnTo>
                    <a:pt x="1299508" y="82144"/>
                  </a:lnTo>
                  <a:lnTo>
                    <a:pt x="1336619" y="109660"/>
                  </a:lnTo>
                  <a:lnTo>
                    <a:pt x="1367589" y="137445"/>
                  </a:lnTo>
                  <a:lnTo>
                    <a:pt x="1030800" y="137445"/>
                  </a:lnTo>
                  <a:lnTo>
                    <a:pt x="995903" y="139123"/>
                  </a:lnTo>
                  <a:lnTo>
                    <a:pt x="929331" y="152545"/>
                  </a:lnTo>
                  <a:lnTo>
                    <a:pt x="867456" y="178987"/>
                  </a:lnTo>
                  <a:lnTo>
                    <a:pt x="812694" y="216033"/>
                  </a:lnTo>
                  <a:lnTo>
                    <a:pt x="765785" y="262944"/>
                  </a:lnTo>
                  <a:lnTo>
                    <a:pt x="728741" y="317707"/>
                  </a:lnTo>
                  <a:lnTo>
                    <a:pt x="702299" y="379585"/>
                  </a:lnTo>
                  <a:lnTo>
                    <a:pt x="688878" y="446160"/>
                  </a:lnTo>
                  <a:lnTo>
                    <a:pt x="687200" y="481058"/>
                  </a:lnTo>
                  <a:lnTo>
                    <a:pt x="688852" y="515419"/>
                  </a:lnTo>
                  <a:lnTo>
                    <a:pt x="702299" y="582531"/>
                  </a:lnTo>
                  <a:lnTo>
                    <a:pt x="728674" y="644409"/>
                  </a:lnTo>
                  <a:lnTo>
                    <a:pt x="756389" y="687226"/>
                  </a:lnTo>
                  <a:lnTo>
                    <a:pt x="137440" y="687226"/>
                  </a:lnTo>
                  <a:lnTo>
                    <a:pt x="137440" y="2061679"/>
                  </a:lnTo>
                  <a:lnTo>
                    <a:pt x="2199041" y="2061679"/>
                  </a:lnTo>
                  <a:lnTo>
                    <a:pt x="2199041" y="2199124"/>
                  </a:lnTo>
                  <a:close/>
                </a:path>
                <a:path w="2199640" h="2199640">
                  <a:moveTo>
                    <a:pt x="1368244" y="824671"/>
                  </a:moveTo>
                  <a:lnTo>
                    <a:pt x="1030800" y="824671"/>
                  </a:lnTo>
                  <a:lnTo>
                    <a:pt x="1065697" y="822994"/>
                  </a:lnTo>
                  <a:lnTo>
                    <a:pt x="1099519" y="817960"/>
                  </a:lnTo>
                  <a:lnTo>
                    <a:pt x="1163945" y="797826"/>
                  </a:lnTo>
                  <a:lnTo>
                    <a:pt x="1222196" y="766150"/>
                  </a:lnTo>
                  <a:lnTo>
                    <a:pt x="1272394" y="724809"/>
                  </a:lnTo>
                  <a:lnTo>
                    <a:pt x="1314005" y="674340"/>
                  </a:lnTo>
                  <a:lnTo>
                    <a:pt x="1346483" y="615282"/>
                  </a:lnTo>
                  <a:lnTo>
                    <a:pt x="1367420" y="550049"/>
                  </a:lnTo>
                  <a:lnTo>
                    <a:pt x="1374401" y="481058"/>
                  </a:lnTo>
                  <a:lnTo>
                    <a:pt x="1372723" y="446160"/>
                  </a:lnTo>
                  <a:lnTo>
                    <a:pt x="1359302" y="379585"/>
                  </a:lnTo>
                  <a:lnTo>
                    <a:pt x="1332817" y="317707"/>
                  </a:lnTo>
                  <a:lnTo>
                    <a:pt x="1295813" y="263548"/>
                  </a:lnTo>
                  <a:lnTo>
                    <a:pt x="1248908" y="217509"/>
                  </a:lnTo>
                  <a:lnTo>
                    <a:pt x="1194147" y="180463"/>
                  </a:lnTo>
                  <a:lnTo>
                    <a:pt x="1132268" y="153149"/>
                  </a:lnTo>
                  <a:lnTo>
                    <a:pt x="1065262" y="139123"/>
                  </a:lnTo>
                  <a:lnTo>
                    <a:pt x="1064353" y="139123"/>
                  </a:lnTo>
                  <a:lnTo>
                    <a:pt x="1030800" y="137445"/>
                  </a:lnTo>
                  <a:lnTo>
                    <a:pt x="1367589" y="137445"/>
                  </a:lnTo>
                  <a:lnTo>
                    <a:pt x="1371179" y="140666"/>
                  </a:lnTo>
                  <a:lnTo>
                    <a:pt x="1402584" y="174759"/>
                  </a:lnTo>
                  <a:lnTo>
                    <a:pt x="1430233" y="211537"/>
                  </a:lnTo>
                  <a:lnTo>
                    <a:pt x="1454124" y="250998"/>
                  </a:lnTo>
                  <a:lnTo>
                    <a:pt x="1474259" y="293145"/>
                  </a:lnTo>
                  <a:lnTo>
                    <a:pt x="1490299" y="337506"/>
                  </a:lnTo>
                  <a:lnTo>
                    <a:pt x="1501908" y="383611"/>
                  </a:lnTo>
                  <a:lnTo>
                    <a:pt x="1509088" y="431462"/>
                  </a:lnTo>
                  <a:lnTo>
                    <a:pt x="1511841" y="481058"/>
                  </a:lnTo>
                  <a:lnTo>
                    <a:pt x="1511774" y="489648"/>
                  </a:lnTo>
                  <a:lnTo>
                    <a:pt x="1509155" y="532600"/>
                  </a:lnTo>
                  <a:lnTo>
                    <a:pt x="1506472" y="549781"/>
                  </a:lnTo>
                  <a:lnTo>
                    <a:pt x="2199041" y="549781"/>
                  </a:lnTo>
                  <a:lnTo>
                    <a:pt x="2199041" y="687226"/>
                  </a:lnTo>
                  <a:lnTo>
                    <a:pt x="1465669" y="687226"/>
                  </a:lnTo>
                  <a:lnTo>
                    <a:pt x="1451441" y="714675"/>
                  </a:lnTo>
                  <a:lnTo>
                    <a:pt x="1435604" y="741184"/>
                  </a:lnTo>
                  <a:lnTo>
                    <a:pt x="1418157" y="766754"/>
                  </a:lnTo>
                  <a:lnTo>
                    <a:pt x="1399097" y="791384"/>
                  </a:lnTo>
                  <a:lnTo>
                    <a:pt x="1378493" y="814672"/>
                  </a:lnTo>
                  <a:lnTo>
                    <a:pt x="1368244" y="824671"/>
                  </a:lnTo>
                  <a:close/>
                </a:path>
                <a:path w="2199640" h="2199640">
                  <a:moveTo>
                    <a:pt x="962080" y="1992956"/>
                  </a:moveTo>
                  <a:lnTo>
                    <a:pt x="864369" y="1896315"/>
                  </a:lnTo>
                  <a:lnTo>
                    <a:pt x="1111332" y="1649343"/>
                  </a:lnTo>
                  <a:lnTo>
                    <a:pt x="274880" y="1649343"/>
                  </a:lnTo>
                  <a:lnTo>
                    <a:pt x="274880" y="1580620"/>
                  </a:lnTo>
                  <a:lnTo>
                    <a:pt x="276215" y="1533719"/>
                  </a:lnTo>
                  <a:lnTo>
                    <a:pt x="280205" y="1487674"/>
                  </a:lnTo>
                  <a:lnTo>
                    <a:pt x="286863" y="1442359"/>
                  </a:lnTo>
                  <a:lnTo>
                    <a:pt x="296183" y="1397817"/>
                  </a:lnTo>
                  <a:lnTo>
                    <a:pt x="308166" y="1354050"/>
                  </a:lnTo>
                  <a:lnTo>
                    <a:pt x="326688" y="1300832"/>
                  </a:lnTo>
                  <a:lnTo>
                    <a:pt x="348969" y="1249624"/>
                  </a:lnTo>
                  <a:lnTo>
                    <a:pt x="375007" y="1200430"/>
                  </a:lnTo>
                  <a:lnTo>
                    <a:pt x="404804" y="1153251"/>
                  </a:lnTo>
                  <a:lnTo>
                    <a:pt x="438023" y="1108422"/>
                  </a:lnTo>
                  <a:lnTo>
                    <a:pt x="474329" y="1066276"/>
                  </a:lnTo>
                  <a:lnTo>
                    <a:pt x="513722" y="1026813"/>
                  </a:lnTo>
                  <a:lnTo>
                    <a:pt x="556202" y="990035"/>
                  </a:lnTo>
                  <a:lnTo>
                    <a:pt x="592323" y="962761"/>
                  </a:lnTo>
                  <a:lnTo>
                    <a:pt x="630248" y="937634"/>
                  </a:lnTo>
                  <a:lnTo>
                    <a:pt x="669977" y="914655"/>
                  </a:lnTo>
                  <a:lnTo>
                    <a:pt x="711510" y="893823"/>
                  </a:lnTo>
                  <a:lnTo>
                    <a:pt x="754846" y="875139"/>
                  </a:lnTo>
                  <a:lnTo>
                    <a:pt x="714817" y="843914"/>
                  </a:lnTo>
                  <a:lnTo>
                    <a:pt x="678911" y="809509"/>
                  </a:lnTo>
                  <a:lnTo>
                    <a:pt x="647128" y="771927"/>
                  </a:lnTo>
                  <a:lnTo>
                    <a:pt x="619468" y="731166"/>
                  </a:lnTo>
                  <a:lnTo>
                    <a:pt x="595931" y="687226"/>
                  </a:lnTo>
                  <a:lnTo>
                    <a:pt x="756389" y="687226"/>
                  </a:lnTo>
                  <a:lnTo>
                    <a:pt x="765181" y="699172"/>
                  </a:lnTo>
                  <a:lnTo>
                    <a:pt x="787059" y="723735"/>
                  </a:lnTo>
                  <a:lnTo>
                    <a:pt x="837525" y="765881"/>
                  </a:lnTo>
                  <a:lnTo>
                    <a:pt x="896581" y="797826"/>
                  </a:lnTo>
                  <a:lnTo>
                    <a:pt x="961812" y="817960"/>
                  </a:lnTo>
                  <a:lnTo>
                    <a:pt x="1030800" y="824671"/>
                  </a:lnTo>
                  <a:lnTo>
                    <a:pt x="1368244" y="824671"/>
                  </a:lnTo>
                  <a:lnTo>
                    <a:pt x="1356414" y="836215"/>
                  </a:lnTo>
                  <a:lnTo>
                    <a:pt x="1332859" y="856013"/>
                  </a:lnTo>
                  <a:lnTo>
                    <a:pt x="1307828" y="874066"/>
                  </a:lnTo>
                  <a:lnTo>
                    <a:pt x="1351209" y="892363"/>
                  </a:lnTo>
                  <a:lnTo>
                    <a:pt x="1392872" y="912894"/>
                  </a:lnTo>
                  <a:lnTo>
                    <a:pt x="1432815" y="935658"/>
                  </a:lnTo>
                  <a:lnTo>
                    <a:pt x="1471040" y="960656"/>
                  </a:lnTo>
                  <a:lnTo>
                    <a:pt x="1472997" y="962117"/>
                  </a:lnTo>
                  <a:lnTo>
                    <a:pt x="1030800" y="962117"/>
                  </a:lnTo>
                  <a:lnTo>
                    <a:pt x="983641" y="963749"/>
                  </a:lnTo>
                  <a:lnTo>
                    <a:pt x="937513" y="968645"/>
                  </a:lnTo>
                  <a:lnTo>
                    <a:pt x="892415" y="976806"/>
                  </a:lnTo>
                  <a:lnTo>
                    <a:pt x="848349" y="988231"/>
                  </a:lnTo>
                  <a:lnTo>
                    <a:pt x="805313" y="1002921"/>
                  </a:lnTo>
                  <a:lnTo>
                    <a:pt x="753638" y="1025403"/>
                  </a:lnTo>
                  <a:lnTo>
                    <a:pt x="704917" y="1052046"/>
                  </a:lnTo>
                  <a:lnTo>
                    <a:pt x="659148" y="1082851"/>
                  </a:lnTo>
                  <a:lnTo>
                    <a:pt x="616332" y="1117816"/>
                  </a:lnTo>
                  <a:lnTo>
                    <a:pt x="576872" y="1156473"/>
                  </a:lnTo>
                  <a:lnTo>
                    <a:pt x="541171" y="1198349"/>
                  </a:lnTo>
                  <a:lnTo>
                    <a:pt x="509226" y="1243450"/>
                  </a:lnTo>
                  <a:lnTo>
                    <a:pt x="481040" y="1291771"/>
                  </a:lnTo>
                  <a:lnTo>
                    <a:pt x="461583" y="1332531"/>
                  </a:lnTo>
                  <a:lnTo>
                    <a:pt x="445305" y="1374924"/>
                  </a:lnTo>
                  <a:lnTo>
                    <a:pt x="432206" y="1418949"/>
                  </a:lnTo>
                  <a:lnTo>
                    <a:pt x="422284" y="1464607"/>
                  </a:lnTo>
                  <a:lnTo>
                    <a:pt x="415541" y="1511898"/>
                  </a:lnTo>
                  <a:lnTo>
                    <a:pt x="1305680" y="1511898"/>
                  </a:lnTo>
                  <a:lnTo>
                    <a:pt x="1374401" y="1580620"/>
                  </a:lnTo>
                  <a:lnTo>
                    <a:pt x="962080" y="1992956"/>
                  </a:lnTo>
                  <a:close/>
                </a:path>
                <a:path w="2199640" h="2199640">
                  <a:moveTo>
                    <a:pt x="2199041" y="2061679"/>
                  </a:moveTo>
                  <a:lnTo>
                    <a:pt x="2061601" y="2061679"/>
                  </a:lnTo>
                  <a:lnTo>
                    <a:pt x="2061601" y="687226"/>
                  </a:lnTo>
                  <a:lnTo>
                    <a:pt x="2199041" y="687226"/>
                  </a:lnTo>
                  <a:lnTo>
                    <a:pt x="2199041" y="2061679"/>
                  </a:lnTo>
                  <a:close/>
                </a:path>
                <a:path w="2199640" h="2199640">
                  <a:moveTo>
                    <a:pt x="1786721" y="1649343"/>
                  </a:moveTo>
                  <a:lnTo>
                    <a:pt x="1649281" y="1649343"/>
                  </a:lnTo>
                  <a:lnTo>
                    <a:pt x="1649281" y="1580620"/>
                  </a:lnTo>
                  <a:lnTo>
                    <a:pt x="1647391" y="1528563"/>
                  </a:lnTo>
                  <a:lnTo>
                    <a:pt x="1641720" y="1478052"/>
                  </a:lnTo>
                  <a:lnTo>
                    <a:pt x="1632271" y="1429087"/>
                  </a:lnTo>
                  <a:lnTo>
                    <a:pt x="1619043" y="1381668"/>
                  </a:lnTo>
                  <a:lnTo>
                    <a:pt x="1602036" y="1335796"/>
                  </a:lnTo>
                  <a:lnTo>
                    <a:pt x="1581674" y="1291771"/>
                  </a:lnTo>
                  <a:lnTo>
                    <a:pt x="1558571" y="1250236"/>
                  </a:lnTo>
                  <a:lnTo>
                    <a:pt x="1532585" y="1210936"/>
                  </a:lnTo>
                  <a:lnTo>
                    <a:pt x="1503765" y="1173954"/>
                  </a:lnTo>
                  <a:lnTo>
                    <a:pt x="1472112" y="1139292"/>
                  </a:lnTo>
                  <a:lnTo>
                    <a:pt x="1437839" y="1107293"/>
                  </a:lnTo>
                  <a:lnTo>
                    <a:pt x="1401160" y="1078301"/>
                  </a:lnTo>
                  <a:lnTo>
                    <a:pt x="1362075" y="1052315"/>
                  </a:lnTo>
                  <a:lnTo>
                    <a:pt x="1320584" y="1029336"/>
                  </a:lnTo>
                  <a:lnTo>
                    <a:pt x="1276689" y="1009363"/>
                  </a:lnTo>
                  <a:lnTo>
                    <a:pt x="1230776" y="992698"/>
                  </a:lnTo>
                  <a:lnTo>
                    <a:pt x="1183231" y="979641"/>
                  </a:lnTo>
                  <a:lnTo>
                    <a:pt x="1134054" y="970192"/>
                  </a:lnTo>
                  <a:lnTo>
                    <a:pt x="1083244" y="964350"/>
                  </a:lnTo>
                  <a:lnTo>
                    <a:pt x="1030800" y="962117"/>
                  </a:lnTo>
                  <a:lnTo>
                    <a:pt x="1472997" y="962117"/>
                  </a:lnTo>
                  <a:lnTo>
                    <a:pt x="1507546" y="987888"/>
                  </a:lnTo>
                  <a:lnTo>
                    <a:pt x="1550360" y="1024665"/>
                  </a:lnTo>
                  <a:lnTo>
                    <a:pt x="1589686" y="1064128"/>
                  </a:lnTo>
                  <a:lnTo>
                    <a:pt x="1625523" y="1106275"/>
                  </a:lnTo>
                  <a:lnTo>
                    <a:pt x="1657871" y="1151104"/>
                  </a:lnTo>
                  <a:lnTo>
                    <a:pt x="1686795" y="1198349"/>
                  </a:lnTo>
                  <a:lnTo>
                    <a:pt x="1712365" y="1247744"/>
                  </a:lnTo>
                  <a:lnTo>
                    <a:pt x="1734578" y="1299287"/>
                  </a:lnTo>
                  <a:lnTo>
                    <a:pt x="1753435" y="1352977"/>
                  </a:lnTo>
                  <a:lnTo>
                    <a:pt x="1765760" y="1397131"/>
                  </a:lnTo>
                  <a:lnTo>
                    <a:pt x="1775253" y="1441973"/>
                  </a:lnTo>
                  <a:lnTo>
                    <a:pt x="1781911" y="1487503"/>
                  </a:lnTo>
                  <a:lnTo>
                    <a:pt x="1785734" y="1533719"/>
                  </a:lnTo>
                  <a:lnTo>
                    <a:pt x="1786721" y="1580620"/>
                  </a:lnTo>
                  <a:lnTo>
                    <a:pt x="1786721" y="1649343"/>
                  </a:lnTo>
                  <a:close/>
                </a:path>
                <a:path w="2199640" h="2199640">
                  <a:moveTo>
                    <a:pt x="1305680" y="1511898"/>
                  </a:moveTo>
                  <a:lnTo>
                    <a:pt x="1111332" y="1511898"/>
                  </a:lnTo>
                  <a:lnTo>
                    <a:pt x="864369" y="1264926"/>
                  </a:lnTo>
                  <a:lnTo>
                    <a:pt x="962080" y="1168285"/>
                  </a:lnTo>
                  <a:lnTo>
                    <a:pt x="1305680" y="1511898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13462" y="4122713"/>
              <a:ext cx="2199640" cy="2199640"/>
            </a:xfrm>
            <a:custGeom>
              <a:avLst/>
              <a:gdLst/>
              <a:ahLst/>
              <a:cxnLst/>
              <a:rect l="l" t="t" r="r" b="b"/>
              <a:pathLst>
                <a:path w="2199640" h="2199640">
                  <a:moveTo>
                    <a:pt x="2199041" y="549781"/>
                  </a:moveTo>
                  <a:lnTo>
                    <a:pt x="2199041" y="2199124"/>
                  </a:lnTo>
                  <a:lnTo>
                    <a:pt x="0" y="2199124"/>
                  </a:lnTo>
                  <a:lnTo>
                    <a:pt x="0" y="549781"/>
                  </a:lnTo>
                  <a:lnTo>
                    <a:pt x="555129" y="549781"/>
                  </a:lnTo>
                  <a:lnTo>
                    <a:pt x="554122" y="541190"/>
                  </a:lnTo>
                  <a:lnTo>
                    <a:pt x="550834" y="498239"/>
                  </a:lnTo>
                  <a:lnTo>
                    <a:pt x="550297" y="489648"/>
                  </a:lnTo>
                  <a:lnTo>
                    <a:pt x="552109" y="431932"/>
                  </a:lnTo>
                  <a:lnTo>
                    <a:pt x="559155" y="384417"/>
                  </a:lnTo>
                  <a:lnTo>
                    <a:pt x="570900" y="338512"/>
                  </a:lnTo>
                  <a:lnTo>
                    <a:pt x="587341" y="294218"/>
                  </a:lnTo>
                  <a:lnTo>
                    <a:pt x="607876" y="252005"/>
                  </a:lnTo>
                  <a:lnTo>
                    <a:pt x="631902" y="212342"/>
                  </a:lnTo>
                  <a:lnTo>
                    <a:pt x="659416" y="175229"/>
                  </a:lnTo>
                  <a:lnTo>
                    <a:pt x="690421" y="140666"/>
                  </a:lnTo>
                  <a:lnTo>
                    <a:pt x="724513" y="109258"/>
                  </a:lnTo>
                  <a:lnTo>
                    <a:pt x="761289" y="81608"/>
                  </a:lnTo>
                  <a:lnTo>
                    <a:pt x="800749" y="57716"/>
                  </a:lnTo>
                  <a:lnTo>
                    <a:pt x="842894" y="37582"/>
                  </a:lnTo>
                  <a:lnTo>
                    <a:pt x="887253" y="21542"/>
                  </a:lnTo>
                  <a:lnTo>
                    <a:pt x="933357" y="9932"/>
                  </a:lnTo>
                  <a:lnTo>
                    <a:pt x="981206" y="2751"/>
                  </a:lnTo>
                  <a:lnTo>
                    <a:pt x="1030800" y="0"/>
                  </a:lnTo>
                  <a:lnTo>
                    <a:pt x="1079924" y="2348"/>
                  </a:lnTo>
                  <a:lnTo>
                    <a:pt x="1127438" y="9395"/>
                  </a:lnTo>
                  <a:lnTo>
                    <a:pt x="1173341" y="21140"/>
                  </a:lnTo>
                  <a:lnTo>
                    <a:pt x="1217633" y="37582"/>
                  </a:lnTo>
                  <a:lnTo>
                    <a:pt x="1259845" y="58118"/>
                  </a:lnTo>
                  <a:lnTo>
                    <a:pt x="1299508" y="82144"/>
                  </a:lnTo>
                  <a:lnTo>
                    <a:pt x="1336619" y="109660"/>
                  </a:lnTo>
                  <a:lnTo>
                    <a:pt x="1371179" y="140666"/>
                  </a:lnTo>
                  <a:lnTo>
                    <a:pt x="1402584" y="174759"/>
                  </a:lnTo>
                  <a:lnTo>
                    <a:pt x="1430233" y="211537"/>
                  </a:lnTo>
                  <a:lnTo>
                    <a:pt x="1454124" y="250998"/>
                  </a:lnTo>
                  <a:lnTo>
                    <a:pt x="1474259" y="293145"/>
                  </a:lnTo>
                  <a:lnTo>
                    <a:pt x="1490299" y="337505"/>
                  </a:lnTo>
                  <a:lnTo>
                    <a:pt x="1501908" y="383611"/>
                  </a:lnTo>
                  <a:lnTo>
                    <a:pt x="1509088" y="431462"/>
                  </a:lnTo>
                  <a:lnTo>
                    <a:pt x="1511841" y="481058"/>
                  </a:lnTo>
                  <a:lnTo>
                    <a:pt x="1511774" y="489648"/>
                  </a:lnTo>
                  <a:lnTo>
                    <a:pt x="1509155" y="532600"/>
                  </a:lnTo>
                  <a:lnTo>
                    <a:pt x="1506472" y="549781"/>
                  </a:lnTo>
                  <a:lnTo>
                    <a:pt x="2199041" y="549781"/>
                  </a:lnTo>
                  <a:close/>
                </a:path>
                <a:path w="2199640" h="2199640">
                  <a:moveTo>
                    <a:pt x="1030800" y="137445"/>
                  </a:moveTo>
                  <a:lnTo>
                    <a:pt x="962080" y="144156"/>
                  </a:lnTo>
                  <a:lnTo>
                    <a:pt x="897655" y="164290"/>
                  </a:lnTo>
                  <a:lnTo>
                    <a:pt x="839135" y="196235"/>
                  </a:lnTo>
                  <a:lnTo>
                    <a:pt x="788133" y="238381"/>
                  </a:lnTo>
                  <a:lnTo>
                    <a:pt x="745988" y="289386"/>
                  </a:lnTo>
                  <a:lnTo>
                    <a:pt x="714044" y="347908"/>
                  </a:lnTo>
                  <a:lnTo>
                    <a:pt x="693911" y="412336"/>
                  </a:lnTo>
                  <a:lnTo>
                    <a:pt x="687200" y="481058"/>
                  </a:lnTo>
                  <a:lnTo>
                    <a:pt x="688878" y="515956"/>
                  </a:lnTo>
                  <a:lnTo>
                    <a:pt x="702299" y="582531"/>
                  </a:lnTo>
                  <a:lnTo>
                    <a:pt x="728674" y="644409"/>
                  </a:lnTo>
                  <a:lnTo>
                    <a:pt x="765181" y="699172"/>
                  </a:lnTo>
                  <a:lnTo>
                    <a:pt x="811218" y="746083"/>
                  </a:lnTo>
                  <a:lnTo>
                    <a:pt x="865980" y="783129"/>
                  </a:lnTo>
                  <a:lnTo>
                    <a:pt x="928727" y="809571"/>
                  </a:lnTo>
                  <a:lnTo>
                    <a:pt x="995836" y="822994"/>
                  </a:lnTo>
                  <a:lnTo>
                    <a:pt x="1030800" y="824671"/>
                  </a:lnTo>
                  <a:lnTo>
                    <a:pt x="1065697" y="822994"/>
                  </a:lnTo>
                  <a:lnTo>
                    <a:pt x="1132268" y="809571"/>
                  </a:lnTo>
                  <a:lnTo>
                    <a:pt x="1194078" y="783196"/>
                  </a:lnTo>
                  <a:lnTo>
                    <a:pt x="1248301" y="746687"/>
                  </a:lnTo>
                  <a:lnTo>
                    <a:pt x="1294341" y="700648"/>
                  </a:lnTo>
                  <a:lnTo>
                    <a:pt x="1331385" y="645885"/>
                  </a:lnTo>
                  <a:lnTo>
                    <a:pt x="1358695" y="583135"/>
                  </a:lnTo>
                  <a:lnTo>
                    <a:pt x="1372655" y="516023"/>
                  </a:lnTo>
                  <a:lnTo>
                    <a:pt x="1374400" y="481058"/>
                  </a:lnTo>
                  <a:lnTo>
                    <a:pt x="1372723" y="446160"/>
                  </a:lnTo>
                  <a:lnTo>
                    <a:pt x="1359302" y="379585"/>
                  </a:lnTo>
                  <a:lnTo>
                    <a:pt x="1332858" y="317775"/>
                  </a:lnTo>
                  <a:lnTo>
                    <a:pt x="1295813" y="263548"/>
                  </a:lnTo>
                  <a:lnTo>
                    <a:pt x="1248908" y="217509"/>
                  </a:lnTo>
                  <a:lnTo>
                    <a:pt x="1194147" y="180463"/>
                  </a:lnTo>
                  <a:lnTo>
                    <a:pt x="1132268" y="153149"/>
                  </a:lnTo>
                  <a:lnTo>
                    <a:pt x="1065697" y="139190"/>
                  </a:lnTo>
                  <a:lnTo>
                    <a:pt x="1030800" y="137445"/>
                  </a:lnTo>
                  <a:close/>
                </a:path>
                <a:path w="2199640" h="2199640">
                  <a:moveTo>
                    <a:pt x="2061601" y="687226"/>
                  </a:moveTo>
                  <a:lnTo>
                    <a:pt x="1465669" y="687226"/>
                  </a:lnTo>
                  <a:lnTo>
                    <a:pt x="1451441" y="714675"/>
                  </a:lnTo>
                  <a:lnTo>
                    <a:pt x="1435604" y="741184"/>
                  </a:lnTo>
                  <a:lnTo>
                    <a:pt x="1399097" y="791384"/>
                  </a:lnTo>
                  <a:lnTo>
                    <a:pt x="1356414" y="836215"/>
                  </a:lnTo>
                  <a:lnTo>
                    <a:pt x="1307828" y="874066"/>
                  </a:lnTo>
                  <a:lnTo>
                    <a:pt x="1351209" y="892363"/>
                  </a:lnTo>
                  <a:lnTo>
                    <a:pt x="1392872" y="912894"/>
                  </a:lnTo>
                  <a:lnTo>
                    <a:pt x="1432815" y="935658"/>
                  </a:lnTo>
                  <a:lnTo>
                    <a:pt x="1471040" y="960656"/>
                  </a:lnTo>
                  <a:lnTo>
                    <a:pt x="1507546" y="987888"/>
                  </a:lnTo>
                  <a:lnTo>
                    <a:pt x="1550360" y="1024665"/>
                  </a:lnTo>
                  <a:lnTo>
                    <a:pt x="1589686" y="1064128"/>
                  </a:lnTo>
                  <a:lnTo>
                    <a:pt x="1625523" y="1106275"/>
                  </a:lnTo>
                  <a:lnTo>
                    <a:pt x="1657871" y="1151104"/>
                  </a:lnTo>
                  <a:lnTo>
                    <a:pt x="1686795" y="1198349"/>
                  </a:lnTo>
                  <a:lnTo>
                    <a:pt x="1712365" y="1247744"/>
                  </a:lnTo>
                  <a:lnTo>
                    <a:pt x="1734578" y="1299287"/>
                  </a:lnTo>
                  <a:lnTo>
                    <a:pt x="1753434" y="1352977"/>
                  </a:lnTo>
                  <a:lnTo>
                    <a:pt x="1765760" y="1397131"/>
                  </a:lnTo>
                  <a:lnTo>
                    <a:pt x="1775253" y="1441973"/>
                  </a:lnTo>
                  <a:lnTo>
                    <a:pt x="1781911" y="1487503"/>
                  </a:lnTo>
                  <a:lnTo>
                    <a:pt x="1785734" y="1533719"/>
                  </a:lnTo>
                  <a:lnTo>
                    <a:pt x="1786721" y="1580620"/>
                  </a:lnTo>
                  <a:lnTo>
                    <a:pt x="1786721" y="1649343"/>
                  </a:lnTo>
                  <a:lnTo>
                    <a:pt x="1649281" y="1649343"/>
                  </a:lnTo>
                  <a:lnTo>
                    <a:pt x="1649281" y="1580620"/>
                  </a:lnTo>
                  <a:lnTo>
                    <a:pt x="1647391" y="1528563"/>
                  </a:lnTo>
                  <a:lnTo>
                    <a:pt x="1641720" y="1478052"/>
                  </a:lnTo>
                  <a:lnTo>
                    <a:pt x="1632271" y="1429087"/>
                  </a:lnTo>
                  <a:lnTo>
                    <a:pt x="1619042" y="1381668"/>
                  </a:lnTo>
                  <a:lnTo>
                    <a:pt x="1602036" y="1335796"/>
                  </a:lnTo>
                  <a:lnTo>
                    <a:pt x="1581721" y="1291856"/>
                  </a:lnTo>
                  <a:lnTo>
                    <a:pt x="1558571" y="1250236"/>
                  </a:lnTo>
                  <a:lnTo>
                    <a:pt x="1532585" y="1210935"/>
                  </a:lnTo>
                  <a:lnTo>
                    <a:pt x="1503765" y="1173954"/>
                  </a:lnTo>
                  <a:lnTo>
                    <a:pt x="1472112" y="1139292"/>
                  </a:lnTo>
                  <a:lnTo>
                    <a:pt x="1437839" y="1107293"/>
                  </a:lnTo>
                  <a:lnTo>
                    <a:pt x="1401160" y="1078301"/>
                  </a:lnTo>
                  <a:lnTo>
                    <a:pt x="1362075" y="1052315"/>
                  </a:lnTo>
                  <a:lnTo>
                    <a:pt x="1320584" y="1029336"/>
                  </a:lnTo>
                  <a:lnTo>
                    <a:pt x="1276689" y="1009363"/>
                  </a:lnTo>
                  <a:lnTo>
                    <a:pt x="1230776" y="992698"/>
                  </a:lnTo>
                  <a:lnTo>
                    <a:pt x="1183231" y="979641"/>
                  </a:lnTo>
                  <a:lnTo>
                    <a:pt x="1134054" y="970192"/>
                  </a:lnTo>
                  <a:lnTo>
                    <a:pt x="1083244" y="964350"/>
                  </a:lnTo>
                  <a:lnTo>
                    <a:pt x="1030800" y="962117"/>
                  </a:lnTo>
                  <a:lnTo>
                    <a:pt x="983641" y="963749"/>
                  </a:lnTo>
                  <a:lnTo>
                    <a:pt x="937513" y="968645"/>
                  </a:lnTo>
                  <a:lnTo>
                    <a:pt x="892415" y="976806"/>
                  </a:lnTo>
                  <a:lnTo>
                    <a:pt x="848348" y="988231"/>
                  </a:lnTo>
                  <a:lnTo>
                    <a:pt x="805313" y="1002921"/>
                  </a:lnTo>
                  <a:lnTo>
                    <a:pt x="753638" y="1025403"/>
                  </a:lnTo>
                  <a:lnTo>
                    <a:pt x="704917" y="1052046"/>
                  </a:lnTo>
                  <a:lnTo>
                    <a:pt x="659148" y="1082851"/>
                  </a:lnTo>
                  <a:lnTo>
                    <a:pt x="616332" y="1117816"/>
                  </a:lnTo>
                  <a:lnTo>
                    <a:pt x="576872" y="1156473"/>
                  </a:lnTo>
                  <a:lnTo>
                    <a:pt x="541170" y="1198351"/>
                  </a:lnTo>
                  <a:lnTo>
                    <a:pt x="509226" y="1243450"/>
                  </a:lnTo>
                  <a:lnTo>
                    <a:pt x="481040" y="1291770"/>
                  </a:lnTo>
                  <a:lnTo>
                    <a:pt x="461583" y="1332531"/>
                  </a:lnTo>
                  <a:lnTo>
                    <a:pt x="445305" y="1374924"/>
                  </a:lnTo>
                  <a:lnTo>
                    <a:pt x="432206" y="1418949"/>
                  </a:lnTo>
                  <a:lnTo>
                    <a:pt x="422284" y="1464607"/>
                  </a:lnTo>
                  <a:lnTo>
                    <a:pt x="415541" y="1511898"/>
                  </a:lnTo>
                  <a:lnTo>
                    <a:pt x="1111332" y="1511898"/>
                  </a:lnTo>
                  <a:lnTo>
                    <a:pt x="864369" y="1264926"/>
                  </a:lnTo>
                  <a:lnTo>
                    <a:pt x="962080" y="1168284"/>
                  </a:lnTo>
                  <a:lnTo>
                    <a:pt x="1374400" y="1580620"/>
                  </a:lnTo>
                  <a:lnTo>
                    <a:pt x="962080" y="1992956"/>
                  </a:lnTo>
                  <a:lnTo>
                    <a:pt x="864369" y="1896315"/>
                  </a:lnTo>
                  <a:lnTo>
                    <a:pt x="1111332" y="1649343"/>
                  </a:lnTo>
                  <a:lnTo>
                    <a:pt x="274880" y="1649343"/>
                  </a:lnTo>
                  <a:lnTo>
                    <a:pt x="274880" y="1580620"/>
                  </a:lnTo>
                  <a:lnTo>
                    <a:pt x="276211" y="1533761"/>
                  </a:lnTo>
                  <a:lnTo>
                    <a:pt x="280205" y="1487674"/>
                  </a:lnTo>
                  <a:lnTo>
                    <a:pt x="286863" y="1442358"/>
                  </a:lnTo>
                  <a:lnTo>
                    <a:pt x="296183" y="1397817"/>
                  </a:lnTo>
                  <a:lnTo>
                    <a:pt x="308166" y="1354050"/>
                  </a:lnTo>
                  <a:lnTo>
                    <a:pt x="326688" y="1300832"/>
                  </a:lnTo>
                  <a:lnTo>
                    <a:pt x="348969" y="1249624"/>
                  </a:lnTo>
                  <a:lnTo>
                    <a:pt x="375007" y="1200430"/>
                  </a:lnTo>
                  <a:lnTo>
                    <a:pt x="404804" y="1153251"/>
                  </a:lnTo>
                  <a:lnTo>
                    <a:pt x="438022" y="1108422"/>
                  </a:lnTo>
                  <a:lnTo>
                    <a:pt x="474329" y="1066276"/>
                  </a:lnTo>
                  <a:lnTo>
                    <a:pt x="513722" y="1026813"/>
                  </a:lnTo>
                  <a:lnTo>
                    <a:pt x="556202" y="990035"/>
                  </a:lnTo>
                  <a:lnTo>
                    <a:pt x="592323" y="962761"/>
                  </a:lnTo>
                  <a:lnTo>
                    <a:pt x="630248" y="937634"/>
                  </a:lnTo>
                  <a:lnTo>
                    <a:pt x="669977" y="914655"/>
                  </a:lnTo>
                  <a:lnTo>
                    <a:pt x="711510" y="893823"/>
                  </a:lnTo>
                  <a:lnTo>
                    <a:pt x="754846" y="875139"/>
                  </a:lnTo>
                  <a:lnTo>
                    <a:pt x="714817" y="843914"/>
                  </a:lnTo>
                  <a:lnTo>
                    <a:pt x="678911" y="809509"/>
                  </a:lnTo>
                  <a:lnTo>
                    <a:pt x="647128" y="771927"/>
                  </a:lnTo>
                  <a:lnTo>
                    <a:pt x="619468" y="731166"/>
                  </a:lnTo>
                  <a:lnTo>
                    <a:pt x="595931" y="687226"/>
                  </a:lnTo>
                  <a:lnTo>
                    <a:pt x="137440" y="687226"/>
                  </a:lnTo>
                  <a:lnTo>
                    <a:pt x="137440" y="2061679"/>
                  </a:lnTo>
                  <a:lnTo>
                    <a:pt x="2061601" y="2061679"/>
                  </a:lnTo>
                  <a:lnTo>
                    <a:pt x="2061601" y="687226"/>
                  </a:lnTo>
                  <a:close/>
                </a:path>
              </a:pathLst>
            </a:custGeom>
            <a:ln w="3175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72845" y="2222263"/>
            <a:ext cx="2559050" cy="176022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Folded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spc="-20" dirty="0">
                <a:latin typeface="Century Gothic"/>
                <a:cs typeface="Century Gothic"/>
              </a:rPr>
              <a:t>arms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10" dirty="0">
                <a:latin typeface="Century Gothic"/>
                <a:cs typeface="Century Gothic"/>
              </a:rPr>
              <a:t>Daydreaming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10" dirty="0">
                <a:latin typeface="Century Gothic"/>
                <a:cs typeface="Century Gothic"/>
              </a:rPr>
              <a:t>Tapping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Fidgeting</a:t>
            </a:r>
            <a:r>
              <a:rPr sz="1500" spc="-6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or</a:t>
            </a:r>
            <a:r>
              <a:rPr sz="1500" spc="-25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scratching</a:t>
            </a:r>
            <a:endParaRPr sz="15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8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sz="1500" dirty="0">
                <a:latin typeface="Century Gothic"/>
                <a:cs typeface="Century Gothic"/>
              </a:rPr>
              <a:t>Rehearsing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what</a:t>
            </a:r>
            <a:r>
              <a:rPr sz="1500" spc="-2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you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spc="-25" dirty="0">
                <a:latin typeface="Century Gothic"/>
                <a:cs typeface="Century Gothic"/>
              </a:rPr>
              <a:t>are </a:t>
            </a:r>
            <a:r>
              <a:rPr sz="1500" dirty="0">
                <a:latin typeface="Century Gothic"/>
                <a:cs typeface="Century Gothic"/>
              </a:rPr>
              <a:t>going</a:t>
            </a:r>
            <a:r>
              <a:rPr sz="1500" spc="-3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to</a:t>
            </a:r>
            <a:r>
              <a:rPr sz="1500" spc="-20" dirty="0">
                <a:latin typeface="Century Gothic"/>
                <a:cs typeface="Century Gothic"/>
              </a:rPr>
              <a:t> </a:t>
            </a:r>
            <a:r>
              <a:rPr sz="1500" spc="-25" dirty="0">
                <a:latin typeface="Century Gothic"/>
                <a:cs typeface="Century Gothic"/>
              </a:rPr>
              <a:t>say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34745" y="3956575"/>
            <a:ext cx="2967355" cy="2503805"/>
          </a:xfrm>
          <a:prstGeom prst="rect">
            <a:avLst/>
          </a:prstGeom>
        </p:spPr>
        <p:txBody>
          <a:bodyPr vert="horz" wrap="square" lIns="0" tIns="93345" rIns="0" bIns="0" rtlCol="0">
            <a:spAutoFit/>
          </a:bodyPr>
          <a:lstStyle/>
          <a:p>
            <a:pPr marL="278765" indent="-227965">
              <a:lnSpc>
                <a:spcPct val="100000"/>
              </a:lnSpc>
              <a:spcBef>
                <a:spcPts val="7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dirty="0">
                <a:latin typeface="Century Gothic"/>
                <a:cs typeface="Century Gothic"/>
              </a:rPr>
              <a:t>Touching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your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face</a:t>
            </a:r>
            <a:r>
              <a:rPr sz="1500" spc="-2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or</a:t>
            </a:r>
            <a:r>
              <a:rPr sz="1500" spc="-35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neck</a:t>
            </a:r>
            <a:r>
              <a:rPr sz="1500" spc="-220" dirty="0">
                <a:latin typeface="Century Gothic"/>
                <a:cs typeface="Century Gothic"/>
              </a:rPr>
              <a:t> </a:t>
            </a:r>
            <a:r>
              <a:rPr sz="2250" spc="-75" baseline="-37037" dirty="0">
                <a:latin typeface="Arial"/>
                <a:cs typeface="Arial"/>
              </a:rPr>
              <a:t>•</a:t>
            </a:r>
            <a:endParaRPr sz="2250" baseline="-37037">
              <a:latin typeface="Arial"/>
              <a:cs typeface="Arial"/>
            </a:endParaRPr>
          </a:p>
          <a:p>
            <a:pPr marL="2787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spc="-10" dirty="0">
                <a:latin typeface="Century Gothic"/>
                <a:cs typeface="Century Gothic"/>
              </a:rPr>
              <a:t>Advising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78765" algn="l"/>
              </a:tabLst>
            </a:pPr>
            <a:r>
              <a:rPr sz="1500" dirty="0">
                <a:latin typeface="Century Gothic"/>
                <a:cs typeface="Century Gothic"/>
              </a:rPr>
              <a:t>Looking</a:t>
            </a:r>
            <a:r>
              <a:rPr sz="1500" spc="-60" dirty="0">
                <a:latin typeface="Century Gothic"/>
                <a:cs typeface="Century Gothic"/>
              </a:rPr>
              <a:t> </a:t>
            </a:r>
            <a:r>
              <a:rPr sz="1500" spc="-20" dirty="0">
                <a:latin typeface="Century Gothic"/>
                <a:cs typeface="Century Gothic"/>
              </a:rPr>
              <a:t>away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spc="-10" dirty="0">
                <a:latin typeface="Century Gothic"/>
                <a:cs typeface="Century Gothic"/>
              </a:rPr>
              <a:t>Staring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dirty="0">
                <a:latin typeface="Century Gothic"/>
                <a:cs typeface="Century Gothic"/>
              </a:rPr>
              <a:t>Arguing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with</a:t>
            </a:r>
            <a:r>
              <a:rPr sz="1500" spc="-3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the</a:t>
            </a:r>
            <a:r>
              <a:rPr sz="1500" spc="-35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person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78765" algn="l"/>
              </a:tabLst>
            </a:pPr>
            <a:r>
              <a:rPr sz="1500" spc="-10" dirty="0">
                <a:latin typeface="Century Gothic"/>
                <a:cs typeface="Century Gothic"/>
              </a:rPr>
              <a:t>Whispering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dirty="0">
                <a:latin typeface="Century Gothic"/>
                <a:cs typeface="Century Gothic"/>
              </a:rPr>
              <a:t>Talking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too</a:t>
            </a:r>
            <a:r>
              <a:rPr sz="1500" spc="-30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slowly</a:t>
            </a:r>
            <a:endParaRPr sz="1500">
              <a:latin typeface="Century Gothic"/>
              <a:cs typeface="Century Gothic"/>
            </a:endParaRPr>
          </a:p>
          <a:p>
            <a:pPr marL="2787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78765" algn="l"/>
              </a:tabLst>
            </a:pPr>
            <a:r>
              <a:rPr sz="1500" spc="-10" dirty="0">
                <a:latin typeface="Century Gothic"/>
                <a:cs typeface="Century Gothic"/>
              </a:rPr>
              <a:t>Contradicting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58717" y="2222263"/>
            <a:ext cx="2696845" cy="374586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4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Hands</a:t>
            </a:r>
            <a:r>
              <a:rPr sz="1500" spc="-1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in</a:t>
            </a:r>
            <a:r>
              <a:rPr sz="1500" spc="-40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pockets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10" dirty="0">
                <a:latin typeface="Century Gothic"/>
                <a:cs typeface="Century Gothic"/>
              </a:rPr>
              <a:t>Rushing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20" dirty="0">
                <a:latin typeface="Century Gothic"/>
                <a:cs typeface="Century Gothic"/>
              </a:rPr>
              <a:t>Time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Mind</a:t>
            </a:r>
            <a:r>
              <a:rPr sz="1500" spc="-25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Reading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Wringing</a:t>
            </a:r>
            <a:r>
              <a:rPr sz="1500" spc="-70" dirty="0">
                <a:latin typeface="Century Gothic"/>
                <a:cs typeface="Century Gothic"/>
              </a:rPr>
              <a:t> </a:t>
            </a:r>
            <a:r>
              <a:rPr sz="1500" spc="-20" dirty="0">
                <a:latin typeface="Century Gothic"/>
                <a:cs typeface="Century Gothic"/>
              </a:rPr>
              <a:t>hands</a:t>
            </a:r>
            <a:endParaRPr sz="1500">
              <a:latin typeface="Century Gothic"/>
              <a:cs typeface="Century Gothic"/>
            </a:endParaRPr>
          </a:p>
          <a:p>
            <a:pPr marL="241300" marR="5080" indent="-228600">
              <a:lnSpc>
                <a:spcPct val="135300"/>
              </a:lnSpc>
              <a:buFont typeface="Arial"/>
              <a:buChar char="•"/>
              <a:tabLst>
                <a:tab pos="241300" algn="l"/>
              </a:tabLst>
            </a:pPr>
            <a:r>
              <a:rPr sz="1500" dirty="0">
                <a:latin typeface="Century Gothic"/>
                <a:cs typeface="Century Gothic"/>
              </a:rPr>
              <a:t>Judging</a:t>
            </a:r>
            <a:r>
              <a:rPr sz="1500" spc="-3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what</a:t>
            </a:r>
            <a:r>
              <a:rPr sz="1500" spc="-1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they</a:t>
            </a:r>
            <a:r>
              <a:rPr sz="1500" spc="-30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tell</a:t>
            </a:r>
            <a:r>
              <a:rPr sz="1500" spc="-40" dirty="0">
                <a:latin typeface="Century Gothic"/>
                <a:cs typeface="Century Gothic"/>
              </a:rPr>
              <a:t> </a:t>
            </a:r>
            <a:r>
              <a:rPr sz="1500" spc="-25" dirty="0">
                <a:latin typeface="Century Gothic"/>
                <a:cs typeface="Century Gothic"/>
              </a:rPr>
              <a:t>you </a:t>
            </a:r>
            <a:r>
              <a:rPr sz="1500" spc="-10" dirty="0">
                <a:latin typeface="Century Gothic"/>
                <a:cs typeface="Century Gothic"/>
              </a:rPr>
              <a:t>Shouting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Being</a:t>
            </a:r>
            <a:r>
              <a:rPr sz="1500" spc="-40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Right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10" dirty="0">
                <a:latin typeface="Century Gothic"/>
                <a:cs typeface="Century Gothic"/>
              </a:rPr>
              <a:t>Derailing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Talking</a:t>
            </a:r>
            <a:r>
              <a:rPr sz="1500" spc="-45" dirty="0">
                <a:latin typeface="Century Gothic"/>
                <a:cs typeface="Century Gothic"/>
              </a:rPr>
              <a:t> </a:t>
            </a:r>
            <a:r>
              <a:rPr sz="1500" dirty="0">
                <a:latin typeface="Century Gothic"/>
                <a:cs typeface="Century Gothic"/>
              </a:rPr>
              <a:t>too</a:t>
            </a:r>
            <a:r>
              <a:rPr sz="1500" spc="-25" dirty="0">
                <a:latin typeface="Century Gothic"/>
                <a:cs typeface="Century Gothic"/>
              </a:rPr>
              <a:t> </a:t>
            </a:r>
            <a:r>
              <a:rPr sz="1500" spc="-20" dirty="0">
                <a:latin typeface="Century Gothic"/>
                <a:cs typeface="Century Gothic"/>
              </a:rPr>
              <a:t>fast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"/>
              <a:buChar char="•"/>
              <a:tabLst>
                <a:tab pos="240665" algn="l"/>
              </a:tabLst>
            </a:pPr>
            <a:r>
              <a:rPr sz="1500" spc="-10" dirty="0">
                <a:latin typeface="Century Gothic"/>
                <a:cs typeface="Century Gothic"/>
              </a:rPr>
              <a:t>Placating</a:t>
            </a:r>
            <a:endParaRPr sz="1500">
              <a:latin typeface="Century Gothic"/>
              <a:cs typeface="Century Gothic"/>
            </a:endParaRPr>
          </a:p>
          <a:p>
            <a:pPr marL="240665" indent="-22796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240665" algn="l"/>
              </a:tabLst>
            </a:pPr>
            <a:r>
              <a:rPr sz="1500" dirty="0">
                <a:latin typeface="Century Gothic"/>
                <a:cs typeface="Century Gothic"/>
              </a:rPr>
              <a:t>Over</a:t>
            </a:r>
            <a:r>
              <a:rPr sz="1500" spc="-25" dirty="0">
                <a:latin typeface="Century Gothic"/>
                <a:cs typeface="Century Gothic"/>
              </a:rPr>
              <a:t> </a:t>
            </a:r>
            <a:r>
              <a:rPr sz="1500" spc="-10" dirty="0">
                <a:latin typeface="Century Gothic"/>
                <a:cs typeface="Century Gothic"/>
              </a:rPr>
              <a:t>identification</a:t>
            </a:r>
            <a:endParaRPr sz="15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1731" y="321732"/>
            <a:ext cx="11546840" cy="6214745"/>
            <a:chOff x="321731" y="321732"/>
            <a:chExt cx="11546840" cy="6214745"/>
          </a:xfrm>
        </p:grpSpPr>
        <p:sp>
          <p:nvSpPr>
            <p:cNvPr id="3" name="object 3"/>
            <p:cNvSpPr/>
            <p:nvPr/>
          </p:nvSpPr>
          <p:spPr>
            <a:xfrm>
              <a:off x="321731" y="321732"/>
              <a:ext cx="11546840" cy="6214745"/>
            </a:xfrm>
            <a:custGeom>
              <a:avLst/>
              <a:gdLst/>
              <a:ahLst/>
              <a:cxnLst/>
              <a:rect l="l" t="t" r="r" b="b"/>
              <a:pathLst>
                <a:path w="11546840" h="6214745">
                  <a:moveTo>
                    <a:pt x="7965427" y="0"/>
                  </a:moveTo>
                  <a:lnTo>
                    <a:pt x="0" y="0"/>
                  </a:lnTo>
                  <a:lnTo>
                    <a:pt x="0" y="6212751"/>
                  </a:lnTo>
                  <a:lnTo>
                    <a:pt x="7222934" y="6212751"/>
                  </a:lnTo>
                  <a:lnTo>
                    <a:pt x="7222934" y="6214529"/>
                  </a:lnTo>
                  <a:lnTo>
                    <a:pt x="8103387" y="6214529"/>
                  </a:lnTo>
                  <a:lnTo>
                    <a:pt x="8417204" y="5909424"/>
                  </a:lnTo>
                  <a:lnTo>
                    <a:pt x="320040" y="5909424"/>
                  </a:lnTo>
                  <a:lnTo>
                    <a:pt x="320040" y="301536"/>
                  </a:lnTo>
                  <a:lnTo>
                    <a:pt x="11225098" y="301536"/>
                  </a:lnTo>
                  <a:lnTo>
                    <a:pt x="11225098" y="3179533"/>
                  </a:lnTo>
                  <a:lnTo>
                    <a:pt x="11546827" y="2866745"/>
                  </a:lnTo>
                  <a:lnTo>
                    <a:pt x="11546827" y="1790"/>
                  </a:lnTo>
                  <a:lnTo>
                    <a:pt x="7965427" y="1790"/>
                  </a:lnTo>
                  <a:lnTo>
                    <a:pt x="7965427" y="0"/>
                  </a:lnTo>
                  <a:close/>
                </a:path>
              </a:pathLst>
            </a:custGeom>
            <a:solidFill>
              <a:srgbClr val="7E7E7E">
                <a:alpha val="250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576720" y="3335867"/>
              <a:ext cx="3291840" cy="3200400"/>
            </a:xfrm>
            <a:custGeom>
              <a:avLst/>
              <a:gdLst/>
              <a:ahLst/>
              <a:cxnLst/>
              <a:rect l="l" t="t" r="r" b="b"/>
              <a:pathLst>
                <a:path w="3291840" h="3200400">
                  <a:moveTo>
                    <a:pt x="3291839" y="0"/>
                  </a:moveTo>
                  <a:lnTo>
                    <a:pt x="0" y="3200400"/>
                  </a:lnTo>
                  <a:lnTo>
                    <a:pt x="3291839" y="3200400"/>
                  </a:lnTo>
                  <a:lnTo>
                    <a:pt x="3291839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13952" y="991374"/>
              <a:ext cx="1797993" cy="1240942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410581" y="1162321"/>
            <a:ext cx="44519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latin typeface="Calibri"/>
                <a:cs typeface="Calibri"/>
              </a:rPr>
              <a:t>Questioning</a:t>
            </a:r>
            <a:r>
              <a:rPr sz="3600" spc="-17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Techniques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3214" y="1957451"/>
            <a:ext cx="8040370" cy="3871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065" indent="-25336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66065" algn="l"/>
              </a:tabLst>
            </a:pPr>
            <a:r>
              <a:rPr sz="1800" b="1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800" b="1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B43"/>
                </a:solidFill>
                <a:latin typeface="Arial"/>
                <a:cs typeface="Arial"/>
              </a:rPr>
              <a:t>and</a:t>
            </a:r>
            <a:r>
              <a:rPr sz="1800" b="1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B43"/>
                </a:solidFill>
                <a:latin typeface="Arial"/>
                <a:cs typeface="Arial"/>
              </a:rPr>
              <a:t>Closed</a:t>
            </a:r>
            <a:r>
              <a:rPr sz="1800" b="1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endParaRPr sz="1800">
              <a:latin typeface="Arial"/>
              <a:cs typeface="Arial"/>
            </a:endParaRPr>
          </a:p>
          <a:p>
            <a:pPr marL="12700" marR="406400">
              <a:lnSpc>
                <a:spcPct val="106500"/>
              </a:lnSpc>
              <a:spcBef>
                <a:spcPts val="1764"/>
              </a:spcBef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</a:t>
            </a:r>
            <a:r>
              <a:rPr sz="1400" spc="-7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is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that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starts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with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“how”,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“what”,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“when”,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“where”,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“who”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or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“why”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and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cannot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answered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with</a:t>
            </a:r>
            <a:r>
              <a:rPr sz="1400" spc="-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simple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“yes”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or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“no”.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will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likely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use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when:</a:t>
            </a:r>
            <a:endParaRPr sz="1400">
              <a:latin typeface="Arial"/>
              <a:cs typeface="Arial"/>
            </a:endParaRPr>
          </a:p>
          <a:p>
            <a:pPr marL="354965" lvl="1" indent="-342265">
              <a:lnSpc>
                <a:spcPct val="100000"/>
              </a:lnSpc>
              <a:spcBef>
                <a:spcPts val="910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want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better</a:t>
            </a:r>
            <a:r>
              <a:rPr sz="1400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understand</a:t>
            </a:r>
            <a:r>
              <a:rPr sz="1400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your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mentee</a:t>
            </a:r>
            <a:endParaRPr sz="1400">
              <a:latin typeface="Arial"/>
              <a:cs typeface="Arial"/>
            </a:endParaRPr>
          </a:p>
          <a:p>
            <a:pPr marL="354965" lvl="1" indent="-342265">
              <a:lnSpc>
                <a:spcPct val="100000"/>
              </a:lnSpc>
              <a:spcBef>
                <a:spcPts val="92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want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show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interest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what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mentee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has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say</a:t>
            </a:r>
            <a:endParaRPr sz="1400">
              <a:latin typeface="Arial"/>
              <a:cs typeface="Arial"/>
            </a:endParaRPr>
          </a:p>
          <a:p>
            <a:pPr marL="12700" marR="146685">
              <a:lnSpc>
                <a:spcPct val="107100"/>
              </a:lnSpc>
              <a:spcBef>
                <a:spcPts val="790"/>
              </a:spcBef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Ask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often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possible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and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follow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up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with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closed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when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want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confirm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their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understanding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something.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6500"/>
              </a:lnSpc>
              <a:spcBef>
                <a:spcPts val="815"/>
              </a:spcBef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</a:t>
            </a:r>
            <a:r>
              <a:rPr sz="1400" spc="-9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closed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is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exact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opposite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question.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So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these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are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which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person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can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only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answer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“yes”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or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“no”.</a:t>
            </a:r>
            <a:endParaRPr sz="1400">
              <a:latin typeface="Arial"/>
              <a:cs typeface="Arial"/>
            </a:endParaRPr>
          </a:p>
          <a:p>
            <a:pPr marL="12700" marR="629285" indent="-635">
              <a:lnSpc>
                <a:spcPct val="106800"/>
              </a:lnSpc>
              <a:spcBef>
                <a:spcPts val="815"/>
              </a:spcBef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wary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stacking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up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questions.</a:t>
            </a:r>
            <a:r>
              <a:rPr sz="1400" spc="-7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This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means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asking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two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or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more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at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once.The person/mentee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will generally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only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answer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last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question,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even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though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it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might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lesser importance.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426467"/>
            <a:ext cx="533781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Calibri Light"/>
                <a:cs typeface="Calibri Light"/>
              </a:rPr>
              <a:t>Questioning</a:t>
            </a:r>
            <a:r>
              <a:rPr sz="4400" b="0" spc="-14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techniques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76187" y="391164"/>
            <a:ext cx="1644972" cy="1069128"/>
          </a:xfrm>
          <a:prstGeom prst="rect">
            <a:avLst/>
          </a:prstGeom>
        </p:spPr>
      </p:pic>
      <p:pic>
        <p:nvPicPr>
          <p:cNvPr id="4" name="object 4" descr="A diagram discussing The Funnel Effect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2382050"/>
            <a:ext cx="4857749" cy="285749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079490" y="1953878"/>
            <a:ext cx="5283200" cy="4390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0">
              <a:lnSpc>
                <a:spcPct val="107100"/>
              </a:lnSpc>
              <a:spcBef>
                <a:spcPts val="100"/>
              </a:spcBef>
            </a:pP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Step</a:t>
            </a:r>
            <a:r>
              <a:rPr sz="1400" b="1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1:</a:t>
            </a:r>
            <a:r>
              <a:rPr sz="1400" b="1" spc="-8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Asking</a:t>
            </a:r>
            <a:r>
              <a:rPr sz="1400" b="1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b="1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b="1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–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Try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start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with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open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questions,</a:t>
            </a:r>
            <a:r>
              <a:rPr sz="1400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this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will give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all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information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need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take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conversation</a:t>
            </a:r>
            <a:r>
              <a:rPr sz="1400" spc="-7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further.</a:t>
            </a:r>
            <a:endParaRPr sz="1400" dirty="0">
              <a:latin typeface="Arial"/>
              <a:cs typeface="Arial"/>
            </a:endParaRPr>
          </a:p>
          <a:p>
            <a:pPr marL="12700" marR="5080">
              <a:lnSpc>
                <a:spcPct val="107100"/>
              </a:lnSpc>
              <a:spcBef>
                <a:spcPts val="790"/>
              </a:spcBef>
            </a:pP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Step</a:t>
            </a:r>
            <a:r>
              <a:rPr sz="1400" b="1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2:</a:t>
            </a:r>
            <a:r>
              <a:rPr sz="1400" b="1" spc="-8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Asking</a:t>
            </a:r>
            <a:r>
              <a:rPr sz="1400" b="1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Probing</a:t>
            </a:r>
            <a:r>
              <a:rPr sz="1400" b="1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b="1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–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These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are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questions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which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will allow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delve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deeper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customer’s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answers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to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your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open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questions,</a:t>
            </a:r>
            <a:r>
              <a:rPr sz="1400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finding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out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reasons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and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emotions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behind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those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answers.</a:t>
            </a:r>
            <a:r>
              <a:rPr sz="1400" spc="-1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Calibri"/>
                <a:cs typeface="Calibri"/>
              </a:rPr>
              <a:t>They</a:t>
            </a:r>
            <a:r>
              <a:rPr sz="1400" spc="85" dirty="0"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include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such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as:</a:t>
            </a:r>
            <a:endParaRPr sz="1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1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Could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give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me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example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what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mean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by…?</a:t>
            </a:r>
            <a:endParaRPr sz="1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19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How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long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has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this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been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going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on?</a:t>
            </a:r>
            <a:endParaRPr sz="1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1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How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has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this(incident)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made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feel?</a:t>
            </a:r>
            <a:endParaRPr sz="14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925"/>
              </a:spcBef>
              <a:buSzPct val="71428"/>
              <a:buFont typeface="Symbol"/>
              <a:buChar char=""/>
              <a:tabLst>
                <a:tab pos="354965" algn="l"/>
              </a:tabLst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What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happened</a:t>
            </a:r>
            <a:r>
              <a:rPr sz="1400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when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tried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to…?</a:t>
            </a:r>
            <a:endParaRPr sz="1400" dirty="0">
              <a:latin typeface="Arial"/>
              <a:cs typeface="Arial"/>
            </a:endParaRPr>
          </a:p>
          <a:p>
            <a:pPr marL="12700" marR="329565" indent="-635">
              <a:lnSpc>
                <a:spcPct val="107100"/>
              </a:lnSpc>
              <a:spcBef>
                <a:spcPts val="790"/>
              </a:spcBef>
            </a:pP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Step</a:t>
            </a:r>
            <a:r>
              <a:rPr sz="1400" b="1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3:</a:t>
            </a:r>
            <a:r>
              <a:rPr sz="1400" b="1" spc="-8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Asking</a:t>
            </a:r>
            <a:r>
              <a:rPr sz="1400" b="1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Closing</a:t>
            </a:r>
            <a:r>
              <a:rPr sz="1400" b="1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b="1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–</a:t>
            </a:r>
            <a:r>
              <a:rPr sz="1400" spc="-9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Asking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clos</a:t>
            </a:r>
            <a:r>
              <a:rPr lang="en-GB" sz="1400" dirty="0" err="1">
                <a:solidFill>
                  <a:srgbClr val="373B43"/>
                </a:solidFill>
                <a:latin typeface="Arial"/>
                <a:cs typeface="Arial"/>
              </a:rPr>
              <a:t>ing</a:t>
            </a:r>
            <a:r>
              <a:rPr sz="1400" spc="-5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questions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allows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confirm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both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your</a:t>
            </a:r>
            <a:r>
              <a:rPr sz="1400" spc="-1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own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and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mentees understanding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of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what has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been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discussed.</a:t>
            </a:r>
            <a:endParaRPr sz="1400" dirty="0">
              <a:latin typeface="Arial"/>
              <a:cs typeface="Arial"/>
            </a:endParaRPr>
          </a:p>
          <a:p>
            <a:pPr marL="12700" marR="207010">
              <a:lnSpc>
                <a:spcPct val="107100"/>
              </a:lnSpc>
              <a:spcBef>
                <a:spcPts val="795"/>
              </a:spcBef>
            </a:pP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When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string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together</a:t>
            </a:r>
            <a:r>
              <a:rPr sz="1400" spc="-5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your</a:t>
            </a:r>
            <a:r>
              <a:rPr sz="1400" spc="-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in</a:t>
            </a:r>
            <a:r>
              <a:rPr sz="1400" spc="-2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this</a:t>
            </a:r>
            <a:r>
              <a:rPr sz="1400" spc="-3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fashion,</a:t>
            </a:r>
            <a:r>
              <a:rPr sz="1400" spc="-4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they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B43"/>
                </a:solidFill>
                <a:latin typeface="Arial"/>
                <a:cs typeface="Arial"/>
              </a:rPr>
              <a:t>are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known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as</a:t>
            </a:r>
            <a:r>
              <a:rPr sz="1400" spc="-3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B43"/>
                </a:solidFill>
                <a:latin typeface="Arial"/>
                <a:cs typeface="Arial"/>
              </a:rPr>
              <a:t>funnel</a:t>
            </a:r>
            <a:r>
              <a:rPr sz="1400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B43"/>
                </a:solidFill>
                <a:latin typeface="Arial"/>
                <a:cs typeface="Arial"/>
              </a:rPr>
              <a:t>questions.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359792"/>
            <a:ext cx="65703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dirty="0">
                <a:solidFill>
                  <a:srgbClr val="373B43"/>
                </a:solidFill>
                <a:latin typeface="Arial"/>
                <a:cs typeface="Arial"/>
              </a:rPr>
              <a:t>3.</a:t>
            </a:r>
            <a:r>
              <a:rPr sz="2500" b="1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373B43"/>
                </a:solidFill>
                <a:latin typeface="Arial"/>
                <a:cs typeface="Arial"/>
              </a:rPr>
              <a:t>TED</a:t>
            </a:r>
            <a:r>
              <a:rPr sz="2500" b="1" spc="-7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373B43"/>
                </a:solidFill>
                <a:latin typeface="Arial"/>
                <a:cs typeface="Arial"/>
              </a:rPr>
              <a:t>Questions</a:t>
            </a:r>
            <a:r>
              <a:rPr sz="2500" b="1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373B43"/>
                </a:solidFill>
                <a:latin typeface="Arial"/>
                <a:cs typeface="Arial"/>
              </a:rPr>
              <a:t>–</a:t>
            </a:r>
            <a:r>
              <a:rPr sz="2500" b="1" spc="-6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373B43"/>
                </a:solidFill>
                <a:latin typeface="Arial"/>
                <a:cs typeface="Arial"/>
              </a:rPr>
              <a:t>(Tell,</a:t>
            </a:r>
            <a:r>
              <a:rPr sz="2500" b="1" spc="-40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dirty="0">
                <a:solidFill>
                  <a:srgbClr val="373B43"/>
                </a:solidFill>
                <a:latin typeface="Arial"/>
                <a:cs typeface="Arial"/>
              </a:rPr>
              <a:t>Explain,</a:t>
            </a:r>
            <a:r>
              <a:rPr sz="2500" b="1" spc="-65" dirty="0">
                <a:solidFill>
                  <a:srgbClr val="373B43"/>
                </a:solidFill>
                <a:latin typeface="Arial"/>
                <a:cs typeface="Arial"/>
              </a:rPr>
              <a:t> </a:t>
            </a:r>
            <a:r>
              <a:rPr sz="2500" b="1" spc="-10" dirty="0">
                <a:solidFill>
                  <a:srgbClr val="373B43"/>
                </a:solidFill>
                <a:latin typeface="Arial"/>
                <a:cs typeface="Arial"/>
              </a:rPr>
              <a:t>Describe)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5608" y="1405002"/>
            <a:ext cx="10277475" cy="49002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When</a:t>
            </a:r>
            <a:r>
              <a:rPr sz="22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using</a:t>
            </a:r>
            <a:r>
              <a:rPr sz="22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probing</a:t>
            </a:r>
            <a:r>
              <a:rPr sz="22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questions,</a:t>
            </a:r>
            <a:r>
              <a:rPr sz="2200" spc="-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TED</a:t>
            </a:r>
            <a:r>
              <a:rPr sz="22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:</a:t>
            </a:r>
            <a:r>
              <a:rPr sz="22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tell,</a:t>
            </a:r>
            <a:r>
              <a:rPr sz="22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explain</a:t>
            </a:r>
            <a:r>
              <a:rPr sz="22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and</a:t>
            </a:r>
            <a:r>
              <a:rPr sz="22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describe,</a:t>
            </a:r>
            <a:r>
              <a:rPr sz="22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can</a:t>
            </a:r>
            <a:r>
              <a:rPr sz="22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be</a:t>
            </a:r>
            <a:r>
              <a:rPr sz="22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dirty="0">
                <a:solidFill>
                  <a:srgbClr val="373B43"/>
                </a:solidFill>
                <a:latin typeface="Tahoma"/>
                <a:cs typeface="Tahoma"/>
              </a:rPr>
              <a:t>very</a:t>
            </a:r>
            <a:r>
              <a:rPr sz="22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2200" spc="-10" dirty="0">
                <a:solidFill>
                  <a:srgbClr val="373B43"/>
                </a:solidFill>
                <a:latin typeface="Tahoma"/>
                <a:cs typeface="Tahoma"/>
              </a:rPr>
              <a:t>useful.</a:t>
            </a:r>
            <a:endParaRPr sz="2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89"/>
              </a:spcBef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Some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examples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of</a:t>
            </a:r>
            <a:r>
              <a:rPr sz="19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TED</a:t>
            </a:r>
            <a:r>
              <a:rPr sz="1900" spc="-5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questions</a:t>
            </a:r>
            <a:r>
              <a:rPr sz="19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include: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60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Tell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me,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how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will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that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affect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you?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64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Tell</a:t>
            </a:r>
            <a:r>
              <a:rPr sz="19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me,</a:t>
            </a:r>
            <a:r>
              <a:rPr sz="19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has</a:t>
            </a:r>
            <a:r>
              <a:rPr sz="1900" spc="-5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this</a:t>
            </a:r>
            <a:r>
              <a:rPr sz="19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happened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before?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55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Can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you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explain</a:t>
            </a:r>
            <a:r>
              <a:rPr sz="19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to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me,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what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impact</a:t>
            </a:r>
            <a:r>
              <a:rPr sz="19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has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this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had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on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your…?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60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Explain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to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me,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how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did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this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situation</a:t>
            </a:r>
            <a:r>
              <a:rPr sz="1900" spc="-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begin?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55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Can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you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describe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how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you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felt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about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that?</a:t>
            </a:r>
            <a:endParaRPr sz="19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1964"/>
              </a:spcBef>
              <a:buSzPct val="52631"/>
              <a:buFont typeface="Symbol"/>
              <a:buChar char=""/>
              <a:tabLst>
                <a:tab pos="354965" algn="l"/>
              </a:tabLst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Describe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your</a:t>
            </a:r>
            <a:r>
              <a:rPr sz="1900" spc="-5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ideal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outcome</a:t>
            </a:r>
            <a:endParaRPr sz="1900">
              <a:latin typeface="Tahoma"/>
              <a:cs typeface="Tahoma"/>
            </a:endParaRPr>
          </a:p>
          <a:p>
            <a:pPr marL="241300" marR="52069" indent="-228600">
              <a:lnSpc>
                <a:spcPts val="1970"/>
              </a:lnSpc>
              <a:spcBef>
                <a:spcPts val="2115"/>
              </a:spcBef>
              <a:buFont typeface="Arial"/>
              <a:buChar char="•"/>
              <a:tabLst>
                <a:tab pos="241300" algn="l"/>
              </a:tabLst>
            </a:pP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It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can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be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great</a:t>
            </a:r>
            <a:r>
              <a:rPr sz="19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to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use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these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TED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questions</a:t>
            </a:r>
            <a:r>
              <a:rPr sz="1900" spc="-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to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probe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further</a:t>
            </a:r>
            <a:r>
              <a:rPr sz="1900" spc="-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when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the</a:t>
            </a:r>
            <a:r>
              <a:rPr sz="1900" spc="-3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mentor</a:t>
            </a:r>
            <a:r>
              <a:rPr sz="1900" spc="-2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feels</a:t>
            </a:r>
            <a:r>
              <a:rPr sz="1900" spc="-1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as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though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they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have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heard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something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that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they</a:t>
            </a:r>
            <a:r>
              <a:rPr sz="1900" spc="-3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would</a:t>
            </a:r>
            <a:r>
              <a:rPr sz="1900" spc="-2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like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some</a:t>
            </a:r>
            <a:r>
              <a:rPr sz="1900" spc="-45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dirty="0">
                <a:solidFill>
                  <a:srgbClr val="373B43"/>
                </a:solidFill>
                <a:latin typeface="Tahoma"/>
                <a:cs typeface="Tahoma"/>
              </a:rPr>
              <a:t>more</a:t>
            </a:r>
            <a:r>
              <a:rPr sz="1900" spc="-40" dirty="0">
                <a:solidFill>
                  <a:srgbClr val="373B43"/>
                </a:solidFill>
                <a:latin typeface="Tahoma"/>
                <a:cs typeface="Tahoma"/>
              </a:rPr>
              <a:t> </a:t>
            </a:r>
            <a:r>
              <a:rPr sz="1900" spc="-10" dirty="0">
                <a:solidFill>
                  <a:srgbClr val="373B43"/>
                </a:solidFill>
                <a:latin typeface="Tahoma"/>
                <a:cs typeface="Tahoma"/>
              </a:rPr>
              <a:t>information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44548" y="252653"/>
            <a:ext cx="1797996" cy="12409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645785" cy="6858000"/>
            <a:chOff x="0" y="0"/>
            <a:chExt cx="564578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607060" cy="3234055"/>
            </a:xfrm>
            <a:custGeom>
              <a:avLst/>
              <a:gdLst/>
              <a:ahLst/>
              <a:cxnLst/>
              <a:rect l="l" t="t" r="r" b="b"/>
              <a:pathLst>
                <a:path w="607060" h="3234055">
                  <a:moveTo>
                    <a:pt x="606971" y="0"/>
                  </a:moveTo>
                  <a:lnTo>
                    <a:pt x="0" y="0"/>
                  </a:lnTo>
                  <a:lnTo>
                    <a:pt x="0" y="3233978"/>
                  </a:lnTo>
                  <a:lnTo>
                    <a:pt x="606971" y="3233978"/>
                  </a:lnTo>
                  <a:lnTo>
                    <a:pt x="606971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3233978"/>
              <a:ext cx="607060" cy="3624579"/>
            </a:xfrm>
            <a:custGeom>
              <a:avLst/>
              <a:gdLst/>
              <a:ahLst/>
              <a:cxnLst/>
              <a:rect l="l" t="t" r="r" b="b"/>
              <a:pathLst>
                <a:path w="607060" h="3624579">
                  <a:moveTo>
                    <a:pt x="606971" y="0"/>
                  </a:moveTo>
                  <a:lnTo>
                    <a:pt x="0" y="0"/>
                  </a:lnTo>
                  <a:lnTo>
                    <a:pt x="0" y="3624021"/>
                  </a:lnTo>
                  <a:lnTo>
                    <a:pt x="606971" y="3624021"/>
                  </a:lnTo>
                  <a:lnTo>
                    <a:pt x="606971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6971" y="0"/>
              <a:ext cx="5038725" cy="6858000"/>
            </a:xfrm>
            <a:custGeom>
              <a:avLst/>
              <a:gdLst/>
              <a:ahLst/>
              <a:cxnLst/>
              <a:rect l="l" t="t" r="r" b="b"/>
              <a:pathLst>
                <a:path w="5038725" h="6858000">
                  <a:moveTo>
                    <a:pt x="503834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5038344" y="6858000"/>
                  </a:lnTo>
                  <a:lnTo>
                    <a:pt x="50383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45389" y="1755316"/>
            <a:ext cx="3783811" cy="3710631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323850">
              <a:lnSpc>
                <a:spcPts val="5830"/>
              </a:lnSpc>
              <a:spcBef>
                <a:spcPts val="835"/>
              </a:spcBef>
            </a:pPr>
            <a:r>
              <a:rPr sz="5400" b="0" spc="-60" dirty="0">
                <a:latin typeface="Calibri Light"/>
                <a:cs typeface="Calibri Light"/>
              </a:rPr>
              <a:t>Listening </a:t>
            </a:r>
            <a:r>
              <a:rPr sz="5400" b="0" spc="-10" dirty="0">
                <a:latin typeface="Calibri Light"/>
                <a:cs typeface="Calibri Light"/>
              </a:rPr>
              <a:t>Exercise</a:t>
            </a:r>
            <a:r>
              <a:rPr lang="en-GB" sz="5400" b="0" spc="-10" dirty="0">
                <a:latin typeface="Calibri Light"/>
                <a:cs typeface="Calibri Light"/>
              </a:rPr>
              <a:t> Feedback</a:t>
            </a:r>
            <a:endParaRPr sz="5400" dirty="0">
              <a:latin typeface="Calibri Light"/>
              <a:cs typeface="Calibri Light"/>
            </a:endParaRPr>
          </a:p>
          <a:p>
            <a:pPr marL="12700" marR="5080">
              <a:lnSpc>
                <a:spcPts val="3460"/>
              </a:lnSpc>
              <a:spcBef>
                <a:spcPts val="110"/>
              </a:spcBef>
            </a:pPr>
            <a:r>
              <a:rPr sz="3200" b="0" spc="-20" dirty="0">
                <a:latin typeface="Calibri Light"/>
                <a:cs typeface="Calibri Light"/>
              </a:rPr>
              <a:t>First</a:t>
            </a:r>
            <a:r>
              <a:rPr sz="3200" b="0" spc="-100" dirty="0">
                <a:latin typeface="Calibri Light"/>
                <a:cs typeface="Calibri Light"/>
              </a:rPr>
              <a:t> </a:t>
            </a:r>
            <a:r>
              <a:rPr sz="3200" b="0" dirty="0">
                <a:latin typeface="Calibri Light"/>
                <a:cs typeface="Calibri Light"/>
              </a:rPr>
              <a:t>-</a:t>
            </a:r>
            <a:r>
              <a:rPr sz="3200" b="0" spc="-65" dirty="0">
                <a:latin typeface="Calibri Light"/>
                <a:cs typeface="Calibri Light"/>
              </a:rPr>
              <a:t> </a:t>
            </a:r>
            <a:r>
              <a:rPr lang="en-GB" sz="3200" b="0" spc="-10" dirty="0">
                <a:latin typeface="Calibri Light"/>
                <a:cs typeface="Calibri Light"/>
              </a:rPr>
              <a:t>Supporter</a:t>
            </a:r>
            <a:r>
              <a:rPr sz="3200" b="0" spc="-10" dirty="0">
                <a:latin typeface="Calibri Light"/>
                <a:cs typeface="Calibri Light"/>
              </a:rPr>
              <a:t> </a:t>
            </a:r>
            <a:r>
              <a:rPr sz="3200" b="0" spc="-25" dirty="0">
                <a:latin typeface="Calibri Light"/>
                <a:cs typeface="Calibri Light"/>
              </a:rPr>
              <a:t>Second</a:t>
            </a:r>
            <a:r>
              <a:rPr sz="3200" b="0" spc="-110" dirty="0">
                <a:latin typeface="Calibri Light"/>
                <a:cs typeface="Calibri Light"/>
              </a:rPr>
              <a:t> </a:t>
            </a:r>
            <a:r>
              <a:rPr lang="en-GB" sz="3200" b="0" dirty="0">
                <a:latin typeface="Calibri Light"/>
                <a:cs typeface="Calibri Light"/>
              </a:rPr>
              <a:t>–</a:t>
            </a:r>
            <a:r>
              <a:rPr sz="3200" b="0" spc="-55" dirty="0">
                <a:latin typeface="Calibri Light"/>
                <a:cs typeface="Calibri Light"/>
              </a:rPr>
              <a:t> </a:t>
            </a:r>
            <a:r>
              <a:rPr lang="en-GB" sz="3200" b="0" spc="-55" dirty="0">
                <a:latin typeface="Calibri Light"/>
                <a:cs typeface="Calibri Light"/>
              </a:rPr>
              <a:t>Supported</a:t>
            </a:r>
          </a:p>
          <a:p>
            <a:pPr marL="12700" marR="5080">
              <a:lnSpc>
                <a:spcPts val="3460"/>
              </a:lnSpc>
              <a:spcBef>
                <a:spcPts val="110"/>
              </a:spcBef>
            </a:pPr>
            <a:r>
              <a:rPr sz="3200" b="0" spc="-10" dirty="0">
                <a:latin typeface="Calibri Light"/>
                <a:cs typeface="Calibri Light"/>
              </a:rPr>
              <a:t>Third</a:t>
            </a:r>
            <a:r>
              <a:rPr sz="3200" b="0" spc="-114" dirty="0">
                <a:latin typeface="Calibri Light"/>
                <a:cs typeface="Calibri Light"/>
              </a:rPr>
              <a:t> </a:t>
            </a:r>
            <a:r>
              <a:rPr sz="3200" b="0" dirty="0">
                <a:latin typeface="Calibri Light"/>
                <a:cs typeface="Calibri Light"/>
              </a:rPr>
              <a:t>-</a:t>
            </a:r>
            <a:r>
              <a:rPr sz="3200" b="0" spc="-65" dirty="0">
                <a:latin typeface="Calibri Light"/>
                <a:cs typeface="Calibri Light"/>
              </a:rPr>
              <a:t> </a:t>
            </a:r>
            <a:r>
              <a:rPr sz="3200" b="0" spc="-25" dirty="0">
                <a:latin typeface="Calibri Light"/>
                <a:cs typeface="Calibri Light"/>
              </a:rPr>
              <a:t>observers</a:t>
            </a:r>
            <a:endParaRPr sz="3200" dirty="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214031" y="444675"/>
            <a:ext cx="1304925" cy="6083300"/>
            <a:chOff x="1188719" y="73149"/>
            <a:chExt cx="1304925" cy="6083300"/>
          </a:xfrm>
        </p:grpSpPr>
        <p:sp>
          <p:nvSpPr>
            <p:cNvPr id="8" name="object 8"/>
            <p:cNvSpPr/>
            <p:nvPr/>
          </p:nvSpPr>
          <p:spPr>
            <a:xfrm>
              <a:off x="1188720" y="73151"/>
              <a:ext cx="1179195" cy="233045"/>
            </a:xfrm>
            <a:custGeom>
              <a:avLst/>
              <a:gdLst/>
              <a:ahLst/>
              <a:cxnLst/>
              <a:rect l="l" t="t" r="r" b="b"/>
              <a:pathLst>
                <a:path w="1179195" h="233045">
                  <a:moveTo>
                    <a:pt x="54368" y="203352"/>
                  </a:moveTo>
                  <a:lnTo>
                    <a:pt x="52222" y="191833"/>
                  </a:lnTo>
                  <a:lnTo>
                    <a:pt x="46405" y="182410"/>
                  </a:lnTo>
                  <a:lnTo>
                    <a:pt x="37757" y="176072"/>
                  </a:lnTo>
                  <a:lnTo>
                    <a:pt x="27178" y="173736"/>
                  </a:lnTo>
                  <a:lnTo>
                    <a:pt x="16586" y="176072"/>
                  </a:lnTo>
                  <a:lnTo>
                    <a:pt x="7950" y="182410"/>
                  </a:lnTo>
                  <a:lnTo>
                    <a:pt x="2133" y="191833"/>
                  </a:lnTo>
                  <a:lnTo>
                    <a:pt x="0" y="203352"/>
                  </a:lnTo>
                  <a:lnTo>
                    <a:pt x="2133" y="214884"/>
                  </a:lnTo>
                  <a:lnTo>
                    <a:pt x="7950" y="224294"/>
                  </a:lnTo>
                  <a:lnTo>
                    <a:pt x="16586" y="230644"/>
                  </a:lnTo>
                  <a:lnTo>
                    <a:pt x="27178" y="232968"/>
                  </a:lnTo>
                  <a:lnTo>
                    <a:pt x="37757" y="230644"/>
                  </a:lnTo>
                  <a:lnTo>
                    <a:pt x="46405" y="224294"/>
                  </a:lnTo>
                  <a:lnTo>
                    <a:pt x="52222" y="214884"/>
                  </a:lnTo>
                  <a:lnTo>
                    <a:pt x="54368" y="203352"/>
                  </a:lnTo>
                  <a:close/>
                </a:path>
                <a:path w="1179195" h="233045">
                  <a:moveTo>
                    <a:pt x="54368" y="29616"/>
                  </a:moveTo>
                  <a:lnTo>
                    <a:pt x="52222" y="18097"/>
                  </a:lnTo>
                  <a:lnTo>
                    <a:pt x="46405" y="8674"/>
                  </a:lnTo>
                  <a:lnTo>
                    <a:pt x="37757" y="2336"/>
                  </a:lnTo>
                  <a:lnTo>
                    <a:pt x="27178" y="0"/>
                  </a:lnTo>
                  <a:lnTo>
                    <a:pt x="16586" y="2336"/>
                  </a:lnTo>
                  <a:lnTo>
                    <a:pt x="7950" y="8674"/>
                  </a:lnTo>
                  <a:lnTo>
                    <a:pt x="2133" y="18097"/>
                  </a:lnTo>
                  <a:lnTo>
                    <a:pt x="0" y="29616"/>
                  </a:lnTo>
                  <a:lnTo>
                    <a:pt x="2133" y="41148"/>
                  </a:lnTo>
                  <a:lnTo>
                    <a:pt x="7950" y="50558"/>
                  </a:lnTo>
                  <a:lnTo>
                    <a:pt x="16586" y="56908"/>
                  </a:lnTo>
                  <a:lnTo>
                    <a:pt x="27178" y="59232"/>
                  </a:lnTo>
                  <a:lnTo>
                    <a:pt x="37757" y="56908"/>
                  </a:lnTo>
                  <a:lnTo>
                    <a:pt x="46405" y="50558"/>
                  </a:lnTo>
                  <a:lnTo>
                    <a:pt x="52222" y="41148"/>
                  </a:lnTo>
                  <a:lnTo>
                    <a:pt x="54368" y="29616"/>
                  </a:lnTo>
                  <a:close/>
                </a:path>
                <a:path w="1179195" h="233045">
                  <a:moveTo>
                    <a:pt x="179324" y="203352"/>
                  </a:moveTo>
                  <a:lnTo>
                    <a:pt x="177177" y="191833"/>
                  </a:lnTo>
                  <a:lnTo>
                    <a:pt x="171361" y="182410"/>
                  </a:lnTo>
                  <a:lnTo>
                    <a:pt x="162712" y="176072"/>
                  </a:lnTo>
                  <a:lnTo>
                    <a:pt x="152133" y="173736"/>
                  </a:lnTo>
                  <a:lnTo>
                    <a:pt x="141541" y="176072"/>
                  </a:lnTo>
                  <a:lnTo>
                    <a:pt x="132905" y="182410"/>
                  </a:lnTo>
                  <a:lnTo>
                    <a:pt x="127088" y="191833"/>
                  </a:lnTo>
                  <a:lnTo>
                    <a:pt x="124955" y="203352"/>
                  </a:lnTo>
                  <a:lnTo>
                    <a:pt x="127088" y="214884"/>
                  </a:lnTo>
                  <a:lnTo>
                    <a:pt x="132905" y="224294"/>
                  </a:lnTo>
                  <a:lnTo>
                    <a:pt x="141541" y="230644"/>
                  </a:lnTo>
                  <a:lnTo>
                    <a:pt x="152133" y="232968"/>
                  </a:lnTo>
                  <a:lnTo>
                    <a:pt x="162712" y="230644"/>
                  </a:lnTo>
                  <a:lnTo>
                    <a:pt x="171361" y="224294"/>
                  </a:lnTo>
                  <a:lnTo>
                    <a:pt x="177177" y="214884"/>
                  </a:lnTo>
                  <a:lnTo>
                    <a:pt x="179324" y="203352"/>
                  </a:lnTo>
                  <a:close/>
                </a:path>
                <a:path w="1179195" h="233045">
                  <a:moveTo>
                    <a:pt x="179324" y="29616"/>
                  </a:moveTo>
                  <a:lnTo>
                    <a:pt x="177177" y="18097"/>
                  </a:lnTo>
                  <a:lnTo>
                    <a:pt x="171361" y="8674"/>
                  </a:lnTo>
                  <a:lnTo>
                    <a:pt x="162712" y="2336"/>
                  </a:lnTo>
                  <a:lnTo>
                    <a:pt x="152133" y="0"/>
                  </a:lnTo>
                  <a:lnTo>
                    <a:pt x="141541" y="2336"/>
                  </a:lnTo>
                  <a:lnTo>
                    <a:pt x="132905" y="8674"/>
                  </a:lnTo>
                  <a:lnTo>
                    <a:pt x="127088" y="18097"/>
                  </a:lnTo>
                  <a:lnTo>
                    <a:pt x="124955" y="29616"/>
                  </a:lnTo>
                  <a:lnTo>
                    <a:pt x="127088" y="41148"/>
                  </a:lnTo>
                  <a:lnTo>
                    <a:pt x="132905" y="50558"/>
                  </a:lnTo>
                  <a:lnTo>
                    <a:pt x="141541" y="56908"/>
                  </a:lnTo>
                  <a:lnTo>
                    <a:pt x="152133" y="59232"/>
                  </a:lnTo>
                  <a:lnTo>
                    <a:pt x="162712" y="56908"/>
                  </a:lnTo>
                  <a:lnTo>
                    <a:pt x="171361" y="50558"/>
                  </a:lnTo>
                  <a:lnTo>
                    <a:pt x="177177" y="41148"/>
                  </a:lnTo>
                  <a:lnTo>
                    <a:pt x="179324" y="29616"/>
                  </a:lnTo>
                  <a:close/>
                </a:path>
                <a:path w="1179195" h="233045">
                  <a:moveTo>
                    <a:pt x="304279" y="203352"/>
                  </a:moveTo>
                  <a:lnTo>
                    <a:pt x="302133" y="191833"/>
                  </a:lnTo>
                  <a:lnTo>
                    <a:pt x="296316" y="182410"/>
                  </a:lnTo>
                  <a:lnTo>
                    <a:pt x="287667" y="176072"/>
                  </a:lnTo>
                  <a:lnTo>
                    <a:pt x="277088" y="173736"/>
                  </a:lnTo>
                  <a:lnTo>
                    <a:pt x="266496" y="176072"/>
                  </a:lnTo>
                  <a:lnTo>
                    <a:pt x="257860" y="182410"/>
                  </a:lnTo>
                  <a:lnTo>
                    <a:pt x="252044" y="191833"/>
                  </a:lnTo>
                  <a:lnTo>
                    <a:pt x="249910" y="203352"/>
                  </a:lnTo>
                  <a:lnTo>
                    <a:pt x="252044" y="214884"/>
                  </a:lnTo>
                  <a:lnTo>
                    <a:pt x="257860" y="224294"/>
                  </a:lnTo>
                  <a:lnTo>
                    <a:pt x="266496" y="230644"/>
                  </a:lnTo>
                  <a:lnTo>
                    <a:pt x="277088" y="232968"/>
                  </a:lnTo>
                  <a:lnTo>
                    <a:pt x="287667" y="230644"/>
                  </a:lnTo>
                  <a:lnTo>
                    <a:pt x="296316" y="224294"/>
                  </a:lnTo>
                  <a:lnTo>
                    <a:pt x="302133" y="214884"/>
                  </a:lnTo>
                  <a:lnTo>
                    <a:pt x="304279" y="203352"/>
                  </a:lnTo>
                  <a:close/>
                </a:path>
                <a:path w="1179195" h="233045">
                  <a:moveTo>
                    <a:pt x="304279" y="29616"/>
                  </a:moveTo>
                  <a:lnTo>
                    <a:pt x="302133" y="18097"/>
                  </a:lnTo>
                  <a:lnTo>
                    <a:pt x="296316" y="8674"/>
                  </a:lnTo>
                  <a:lnTo>
                    <a:pt x="287667" y="2336"/>
                  </a:lnTo>
                  <a:lnTo>
                    <a:pt x="277088" y="0"/>
                  </a:lnTo>
                  <a:lnTo>
                    <a:pt x="266496" y="2336"/>
                  </a:lnTo>
                  <a:lnTo>
                    <a:pt x="257860" y="8674"/>
                  </a:lnTo>
                  <a:lnTo>
                    <a:pt x="252044" y="18097"/>
                  </a:lnTo>
                  <a:lnTo>
                    <a:pt x="249910" y="29616"/>
                  </a:lnTo>
                  <a:lnTo>
                    <a:pt x="252044" y="41148"/>
                  </a:lnTo>
                  <a:lnTo>
                    <a:pt x="257860" y="50558"/>
                  </a:lnTo>
                  <a:lnTo>
                    <a:pt x="266496" y="56908"/>
                  </a:lnTo>
                  <a:lnTo>
                    <a:pt x="277088" y="59232"/>
                  </a:lnTo>
                  <a:lnTo>
                    <a:pt x="287667" y="56908"/>
                  </a:lnTo>
                  <a:lnTo>
                    <a:pt x="296316" y="50558"/>
                  </a:lnTo>
                  <a:lnTo>
                    <a:pt x="302133" y="41148"/>
                  </a:lnTo>
                  <a:lnTo>
                    <a:pt x="304279" y="29616"/>
                  </a:lnTo>
                  <a:close/>
                </a:path>
                <a:path w="1179195" h="233045">
                  <a:moveTo>
                    <a:pt x="429234" y="203352"/>
                  </a:moveTo>
                  <a:lnTo>
                    <a:pt x="427088" y="191833"/>
                  </a:lnTo>
                  <a:lnTo>
                    <a:pt x="421271" y="182410"/>
                  </a:lnTo>
                  <a:lnTo>
                    <a:pt x="412623" y="176072"/>
                  </a:lnTo>
                  <a:lnTo>
                    <a:pt x="402043" y="173736"/>
                  </a:lnTo>
                  <a:lnTo>
                    <a:pt x="391452" y="176072"/>
                  </a:lnTo>
                  <a:lnTo>
                    <a:pt x="382816" y="182410"/>
                  </a:lnTo>
                  <a:lnTo>
                    <a:pt x="376999" y="191833"/>
                  </a:lnTo>
                  <a:lnTo>
                    <a:pt x="374865" y="203352"/>
                  </a:lnTo>
                  <a:lnTo>
                    <a:pt x="376999" y="214884"/>
                  </a:lnTo>
                  <a:lnTo>
                    <a:pt x="382816" y="224294"/>
                  </a:lnTo>
                  <a:lnTo>
                    <a:pt x="391452" y="230644"/>
                  </a:lnTo>
                  <a:lnTo>
                    <a:pt x="402043" y="232968"/>
                  </a:lnTo>
                  <a:lnTo>
                    <a:pt x="412623" y="230644"/>
                  </a:lnTo>
                  <a:lnTo>
                    <a:pt x="421271" y="224294"/>
                  </a:lnTo>
                  <a:lnTo>
                    <a:pt x="427088" y="214884"/>
                  </a:lnTo>
                  <a:lnTo>
                    <a:pt x="429234" y="203352"/>
                  </a:lnTo>
                  <a:close/>
                </a:path>
                <a:path w="1179195" h="233045">
                  <a:moveTo>
                    <a:pt x="429234" y="29616"/>
                  </a:moveTo>
                  <a:lnTo>
                    <a:pt x="427088" y="18097"/>
                  </a:lnTo>
                  <a:lnTo>
                    <a:pt x="421271" y="8674"/>
                  </a:lnTo>
                  <a:lnTo>
                    <a:pt x="412623" y="2336"/>
                  </a:lnTo>
                  <a:lnTo>
                    <a:pt x="402043" y="0"/>
                  </a:lnTo>
                  <a:lnTo>
                    <a:pt x="391452" y="2336"/>
                  </a:lnTo>
                  <a:lnTo>
                    <a:pt x="382816" y="8674"/>
                  </a:lnTo>
                  <a:lnTo>
                    <a:pt x="376999" y="18097"/>
                  </a:lnTo>
                  <a:lnTo>
                    <a:pt x="374865" y="29616"/>
                  </a:lnTo>
                  <a:lnTo>
                    <a:pt x="376999" y="41148"/>
                  </a:lnTo>
                  <a:lnTo>
                    <a:pt x="382816" y="50558"/>
                  </a:lnTo>
                  <a:lnTo>
                    <a:pt x="391452" y="56908"/>
                  </a:lnTo>
                  <a:lnTo>
                    <a:pt x="402043" y="59232"/>
                  </a:lnTo>
                  <a:lnTo>
                    <a:pt x="412623" y="56908"/>
                  </a:lnTo>
                  <a:lnTo>
                    <a:pt x="421271" y="50558"/>
                  </a:lnTo>
                  <a:lnTo>
                    <a:pt x="427088" y="41148"/>
                  </a:lnTo>
                  <a:lnTo>
                    <a:pt x="429234" y="29616"/>
                  </a:lnTo>
                  <a:close/>
                </a:path>
                <a:path w="1179195" h="233045">
                  <a:moveTo>
                    <a:pt x="554189" y="203352"/>
                  </a:moveTo>
                  <a:lnTo>
                    <a:pt x="552043" y="191833"/>
                  </a:lnTo>
                  <a:lnTo>
                    <a:pt x="546227" y="182410"/>
                  </a:lnTo>
                  <a:lnTo>
                    <a:pt x="537578" y="176072"/>
                  </a:lnTo>
                  <a:lnTo>
                    <a:pt x="526999" y="173736"/>
                  </a:lnTo>
                  <a:lnTo>
                    <a:pt x="516407" y="176072"/>
                  </a:lnTo>
                  <a:lnTo>
                    <a:pt x="507771" y="182410"/>
                  </a:lnTo>
                  <a:lnTo>
                    <a:pt x="501954" y="191833"/>
                  </a:lnTo>
                  <a:lnTo>
                    <a:pt x="499821" y="203352"/>
                  </a:lnTo>
                  <a:lnTo>
                    <a:pt x="501954" y="214884"/>
                  </a:lnTo>
                  <a:lnTo>
                    <a:pt x="507771" y="224294"/>
                  </a:lnTo>
                  <a:lnTo>
                    <a:pt x="516407" y="230644"/>
                  </a:lnTo>
                  <a:lnTo>
                    <a:pt x="526999" y="232968"/>
                  </a:lnTo>
                  <a:lnTo>
                    <a:pt x="537578" y="230644"/>
                  </a:lnTo>
                  <a:lnTo>
                    <a:pt x="546227" y="224294"/>
                  </a:lnTo>
                  <a:lnTo>
                    <a:pt x="552043" y="214884"/>
                  </a:lnTo>
                  <a:lnTo>
                    <a:pt x="554189" y="203352"/>
                  </a:lnTo>
                  <a:close/>
                </a:path>
                <a:path w="1179195" h="233045">
                  <a:moveTo>
                    <a:pt x="554189" y="29616"/>
                  </a:moveTo>
                  <a:lnTo>
                    <a:pt x="552043" y="18097"/>
                  </a:lnTo>
                  <a:lnTo>
                    <a:pt x="546227" y="8674"/>
                  </a:lnTo>
                  <a:lnTo>
                    <a:pt x="537578" y="2336"/>
                  </a:lnTo>
                  <a:lnTo>
                    <a:pt x="526999" y="0"/>
                  </a:lnTo>
                  <a:lnTo>
                    <a:pt x="516407" y="2336"/>
                  </a:lnTo>
                  <a:lnTo>
                    <a:pt x="507771" y="8674"/>
                  </a:lnTo>
                  <a:lnTo>
                    <a:pt x="501954" y="18097"/>
                  </a:lnTo>
                  <a:lnTo>
                    <a:pt x="499821" y="29616"/>
                  </a:lnTo>
                  <a:lnTo>
                    <a:pt x="501954" y="41148"/>
                  </a:lnTo>
                  <a:lnTo>
                    <a:pt x="507771" y="50558"/>
                  </a:lnTo>
                  <a:lnTo>
                    <a:pt x="516407" y="56908"/>
                  </a:lnTo>
                  <a:lnTo>
                    <a:pt x="526999" y="59232"/>
                  </a:lnTo>
                  <a:lnTo>
                    <a:pt x="537578" y="56908"/>
                  </a:lnTo>
                  <a:lnTo>
                    <a:pt x="546227" y="50558"/>
                  </a:lnTo>
                  <a:lnTo>
                    <a:pt x="552043" y="41148"/>
                  </a:lnTo>
                  <a:lnTo>
                    <a:pt x="554189" y="29616"/>
                  </a:lnTo>
                  <a:close/>
                </a:path>
                <a:path w="1179195" h="233045">
                  <a:moveTo>
                    <a:pt x="679145" y="203352"/>
                  </a:moveTo>
                  <a:lnTo>
                    <a:pt x="676998" y="191833"/>
                  </a:lnTo>
                  <a:lnTo>
                    <a:pt x="671182" y="182410"/>
                  </a:lnTo>
                  <a:lnTo>
                    <a:pt x="662533" y="176072"/>
                  </a:lnTo>
                  <a:lnTo>
                    <a:pt x="651954" y="173736"/>
                  </a:lnTo>
                  <a:lnTo>
                    <a:pt x="641362" y="176072"/>
                  </a:lnTo>
                  <a:lnTo>
                    <a:pt x="632726" y="182410"/>
                  </a:lnTo>
                  <a:lnTo>
                    <a:pt x="626910" y="191833"/>
                  </a:lnTo>
                  <a:lnTo>
                    <a:pt x="624776" y="203352"/>
                  </a:lnTo>
                  <a:lnTo>
                    <a:pt x="626910" y="214884"/>
                  </a:lnTo>
                  <a:lnTo>
                    <a:pt x="632726" y="224294"/>
                  </a:lnTo>
                  <a:lnTo>
                    <a:pt x="641362" y="230644"/>
                  </a:lnTo>
                  <a:lnTo>
                    <a:pt x="651954" y="232968"/>
                  </a:lnTo>
                  <a:lnTo>
                    <a:pt x="662533" y="230644"/>
                  </a:lnTo>
                  <a:lnTo>
                    <a:pt x="671182" y="224294"/>
                  </a:lnTo>
                  <a:lnTo>
                    <a:pt x="676998" y="214884"/>
                  </a:lnTo>
                  <a:lnTo>
                    <a:pt x="679145" y="203352"/>
                  </a:lnTo>
                  <a:close/>
                </a:path>
                <a:path w="1179195" h="233045">
                  <a:moveTo>
                    <a:pt x="679145" y="29616"/>
                  </a:moveTo>
                  <a:lnTo>
                    <a:pt x="676998" y="18097"/>
                  </a:lnTo>
                  <a:lnTo>
                    <a:pt x="671182" y="8674"/>
                  </a:lnTo>
                  <a:lnTo>
                    <a:pt x="662533" y="2336"/>
                  </a:lnTo>
                  <a:lnTo>
                    <a:pt x="651954" y="0"/>
                  </a:lnTo>
                  <a:lnTo>
                    <a:pt x="641362" y="2336"/>
                  </a:lnTo>
                  <a:lnTo>
                    <a:pt x="632726" y="8674"/>
                  </a:lnTo>
                  <a:lnTo>
                    <a:pt x="626910" y="18097"/>
                  </a:lnTo>
                  <a:lnTo>
                    <a:pt x="624776" y="29616"/>
                  </a:lnTo>
                  <a:lnTo>
                    <a:pt x="626910" y="41148"/>
                  </a:lnTo>
                  <a:lnTo>
                    <a:pt x="632726" y="50558"/>
                  </a:lnTo>
                  <a:lnTo>
                    <a:pt x="641362" y="56908"/>
                  </a:lnTo>
                  <a:lnTo>
                    <a:pt x="651954" y="59232"/>
                  </a:lnTo>
                  <a:lnTo>
                    <a:pt x="662533" y="56908"/>
                  </a:lnTo>
                  <a:lnTo>
                    <a:pt x="671182" y="50558"/>
                  </a:lnTo>
                  <a:lnTo>
                    <a:pt x="676998" y="41148"/>
                  </a:lnTo>
                  <a:lnTo>
                    <a:pt x="679145" y="29616"/>
                  </a:lnTo>
                  <a:close/>
                </a:path>
                <a:path w="1179195" h="233045">
                  <a:moveTo>
                    <a:pt x="804100" y="203352"/>
                  </a:moveTo>
                  <a:lnTo>
                    <a:pt x="801954" y="191833"/>
                  </a:lnTo>
                  <a:lnTo>
                    <a:pt x="796137" y="182410"/>
                  </a:lnTo>
                  <a:lnTo>
                    <a:pt x="787488" y="176072"/>
                  </a:lnTo>
                  <a:lnTo>
                    <a:pt x="776909" y="173736"/>
                  </a:lnTo>
                  <a:lnTo>
                    <a:pt x="766318" y="176072"/>
                  </a:lnTo>
                  <a:lnTo>
                    <a:pt x="757682" y="182410"/>
                  </a:lnTo>
                  <a:lnTo>
                    <a:pt x="751865" y="191833"/>
                  </a:lnTo>
                  <a:lnTo>
                    <a:pt x="749731" y="203352"/>
                  </a:lnTo>
                  <a:lnTo>
                    <a:pt x="751865" y="214884"/>
                  </a:lnTo>
                  <a:lnTo>
                    <a:pt x="757682" y="224294"/>
                  </a:lnTo>
                  <a:lnTo>
                    <a:pt x="766318" y="230644"/>
                  </a:lnTo>
                  <a:lnTo>
                    <a:pt x="776909" y="232968"/>
                  </a:lnTo>
                  <a:lnTo>
                    <a:pt x="787488" y="230644"/>
                  </a:lnTo>
                  <a:lnTo>
                    <a:pt x="796137" y="224294"/>
                  </a:lnTo>
                  <a:lnTo>
                    <a:pt x="801954" y="214884"/>
                  </a:lnTo>
                  <a:lnTo>
                    <a:pt x="804100" y="203352"/>
                  </a:lnTo>
                  <a:close/>
                </a:path>
                <a:path w="1179195" h="233045">
                  <a:moveTo>
                    <a:pt x="804100" y="29616"/>
                  </a:moveTo>
                  <a:lnTo>
                    <a:pt x="801954" y="18097"/>
                  </a:lnTo>
                  <a:lnTo>
                    <a:pt x="796137" y="8674"/>
                  </a:lnTo>
                  <a:lnTo>
                    <a:pt x="787488" y="2336"/>
                  </a:lnTo>
                  <a:lnTo>
                    <a:pt x="776909" y="0"/>
                  </a:lnTo>
                  <a:lnTo>
                    <a:pt x="766318" y="2336"/>
                  </a:lnTo>
                  <a:lnTo>
                    <a:pt x="757682" y="8674"/>
                  </a:lnTo>
                  <a:lnTo>
                    <a:pt x="751865" y="18097"/>
                  </a:lnTo>
                  <a:lnTo>
                    <a:pt x="749731" y="29616"/>
                  </a:lnTo>
                  <a:lnTo>
                    <a:pt x="751865" y="41148"/>
                  </a:lnTo>
                  <a:lnTo>
                    <a:pt x="757682" y="50558"/>
                  </a:lnTo>
                  <a:lnTo>
                    <a:pt x="766318" y="56908"/>
                  </a:lnTo>
                  <a:lnTo>
                    <a:pt x="776909" y="59232"/>
                  </a:lnTo>
                  <a:lnTo>
                    <a:pt x="787488" y="56908"/>
                  </a:lnTo>
                  <a:lnTo>
                    <a:pt x="796137" y="50558"/>
                  </a:lnTo>
                  <a:lnTo>
                    <a:pt x="801954" y="41148"/>
                  </a:lnTo>
                  <a:lnTo>
                    <a:pt x="804100" y="29616"/>
                  </a:lnTo>
                  <a:close/>
                </a:path>
                <a:path w="1179195" h="233045">
                  <a:moveTo>
                    <a:pt x="929055" y="203352"/>
                  </a:moveTo>
                  <a:lnTo>
                    <a:pt x="926909" y="191833"/>
                  </a:lnTo>
                  <a:lnTo>
                    <a:pt x="921092" y="182410"/>
                  </a:lnTo>
                  <a:lnTo>
                    <a:pt x="912444" y="176072"/>
                  </a:lnTo>
                  <a:lnTo>
                    <a:pt x="901865" y="173736"/>
                  </a:lnTo>
                  <a:lnTo>
                    <a:pt x="891286" y="176072"/>
                  </a:lnTo>
                  <a:lnTo>
                    <a:pt x="882637" y="182410"/>
                  </a:lnTo>
                  <a:lnTo>
                    <a:pt x="876820" y="191833"/>
                  </a:lnTo>
                  <a:lnTo>
                    <a:pt x="874687" y="203352"/>
                  </a:lnTo>
                  <a:lnTo>
                    <a:pt x="876820" y="214884"/>
                  </a:lnTo>
                  <a:lnTo>
                    <a:pt x="882637" y="224294"/>
                  </a:lnTo>
                  <a:lnTo>
                    <a:pt x="891286" y="230644"/>
                  </a:lnTo>
                  <a:lnTo>
                    <a:pt x="901865" y="232968"/>
                  </a:lnTo>
                  <a:lnTo>
                    <a:pt x="912444" y="230644"/>
                  </a:lnTo>
                  <a:lnTo>
                    <a:pt x="921092" y="224294"/>
                  </a:lnTo>
                  <a:lnTo>
                    <a:pt x="926909" y="214884"/>
                  </a:lnTo>
                  <a:lnTo>
                    <a:pt x="929055" y="203352"/>
                  </a:lnTo>
                  <a:close/>
                </a:path>
                <a:path w="1179195" h="233045">
                  <a:moveTo>
                    <a:pt x="929055" y="29616"/>
                  </a:moveTo>
                  <a:lnTo>
                    <a:pt x="926909" y="18097"/>
                  </a:lnTo>
                  <a:lnTo>
                    <a:pt x="921092" y="8674"/>
                  </a:lnTo>
                  <a:lnTo>
                    <a:pt x="912444" y="2336"/>
                  </a:lnTo>
                  <a:lnTo>
                    <a:pt x="901865" y="0"/>
                  </a:lnTo>
                  <a:lnTo>
                    <a:pt x="891286" y="2336"/>
                  </a:lnTo>
                  <a:lnTo>
                    <a:pt x="882637" y="8674"/>
                  </a:lnTo>
                  <a:lnTo>
                    <a:pt x="876820" y="18097"/>
                  </a:lnTo>
                  <a:lnTo>
                    <a:pt x="874687" y="29616"/>
                  </a:lnTo>
                  <a:lnTo>
                    <a:pt x="876820" y="41148"/>
                  </a:lnTo>
                  <a:lnTo>
                    <a:pt x="882637" y="50558"/>
                  </a:lnTo>
                  <a:lnTo>
                    <a:pt x="891286" y="56908"/>
                  </a:lnTo>
                  <a:lnTo>
                    <a:pt x="901865" y="59232"/>
                  </a:lnTo>
                  <a:lnTo>
                    <a:pt x="912444" y="56908"/>
                  </a:lnTo>
                  <a:lnTo>
                    <a:pt x="921092" y="50558"/>
                  </a:lnTo>
                  <a:lnTo>
                    <a:pt x="926909" y="41148"/>
                  </a:lnTo>
                  <a:lnTo>
                    <a:pt x="929055" y="29616"/>
                  </a:lnTo>
                  <a:close/>
                </a:path>
                <a:path w="1179195" h="233045">
                  <a:moveTo>
                    <a:pt x="1054011" y="203352"/>
                  </a:moveTo>
                  <a:lnTo>
                    <a:pt x="1051864" y="191833"/>
                  </a:lnTo>
                  <a:lnTo>
                    <a:pt x="1046048" y="182410"/>
                  </a:lnTo>
                  <a:lnTo>
                    <a:pt x="1037399" y="176072"/>
                  </a:lnTo>
                  <a:lnTo>
                    <a:pt x="1026820" y="173736"/>
                  </a:lnTo>
                  <a:lnTo>
                    <a:pt x="1016228" y="176072"/>
                  </a:lnTo>
                  <a:lnTo>
                    <a:pt x="1007592" y="182410"/>
                  </a:lnTo>
                  <a:lnTo>
                    <a:pt x="1001776" y="191833"/>
                  </a:lnTo>
                  <a:lnTo>
                    <a:pt x="999642" y="203352"/>
                  </a:lnTo>
                  <a:lnTo>
                    <a:pt x="1001776" y="214884"/>
                  </a:lnTo>
                  <a:lnTo>
                    <a:pt x="1007592" y="224294"/>
                  </a:lnTo>
                  <a:lnTo>
                    <a:pt x="1016228" y="230644"/>
                  </a:lnTo>
                  <a:lnTo>
                    <a:pt x="1026820" y="232968"/>
                  </a:lnTo>
                  <a:lnTo>
                    <a:pt x="1037399" y="230644"/>
                  </a:lnTo>
                  <a:lnTo>
                    <a:pt x="1046048" y="224294"/>
                  </a:lnTo>
                  <a:lnTo>
                    <a:pt x="1051864" y="214884"/>
                  </a:lnTo>
                  <a:lnTo>
                    <a:pt x="1054011" y="203352"/>
                  </a:lnTo>
                  <a:close/>
                </a:path>
                <a:path w="1179195" h="233045">
                  <a:moveTo>
                    <a:pt x="1054011" y="29616"/>
                  </a:moveTo>
                  <a:lnTo>
                    <a:pt x="1051864" y="18097"/>
                  </a:lnTo>
                  <a:lnTo>
                    <a:pt x="1046048" y="8674"/>
                  </a:lnTo>
                  <a:lnTo>
                    <a:pt x="1037399" y="2336"/>
                  </a:lnTo>
                  <a:lnTo>
                    <a:pt x="1026820" y="0"/>
                  </a:lnTo>
                  <a:lnTo>
                    <a:pt x="1016228" y="2336"/>
                  </a:lnTo>
                  <a:lnTo>
                    <a:pt x="1007592" y="8674"/>
                  </a:lnTo>
                  <a:lnTo>
                    <a:pt x="1001776" y="18097"/>
                  </a:lnTo>
                  <a:lnTo>
                    <a:pt x="999642" y="29616"/>
                  </a:lnTo>
                  <a:lnTo>
                    <a:pt x="1001776" y="41148"/>
                  </a:lnTo>
                  <a:lnTo>
                    <a:pt x="1007592" y="50558"/>
                  </a:lnTo>
                  <a:lnTo>
                    <a:pt x="1016228" y="56908"/>
                  </a:lnTo>
                  <a:lnTo>
                    <a:pt x="1026820" y="59232"/>
                  </a:lnTo>
                  <a:lnTo>
                    <a:pt x="1037399" y="56908"/>
                  </a:lnTo>
                  <a:lnTo>
                    <a:pt x="1046048" y="50558"/>
                  </a:lnTo>
                  <a:lnTo>
                    <a:pt x="1051864" y="41148"/>
                  </a:lnTo>
                  <a:lnTo>
                    <a:pt x="1054011" y="29616"/>
                  </a:lnTo>
                  <a:close/>
                </a:path>
                <a:path w="1179195" h="233045">
                  <a:moveTo>
                    <a:pt x="1178966" y="203352"/>
                  </a:moveTo>
                  <a:lnTo>
                    <a:pt x="1176820" y="191833"/>
                  </a:lnTo>
                  <a:lnTo>
                    <a:pt x="1171003" y="182410"/>
                  </a:lnTo>
                  <a:lnTo>
                    <a:pt x="1162354" y="176072"/>
                  </a:lnTo>
                  <a:lnTo>
                    <a:pt x="1151775" y="173736"/>
                  </a:lnTo>
                  <a:lnTo>
                    <a:pt x="1141183" y="176072"/>
                  </a:lnTo>
                  <a:lnTo>
                    <a:pt x="1132547" y="182410"/>
                  </a:lnTo>
                  <a:lnTo>
                    <a:pt x="1126731" y="191833"/>
                  </a:lnTo>
                  <a:lnTo>
                    <a:pt x="1124597" y="203352"/>
                  </a:lnTo>
                  <a:lnTo>
                    <a:pt x="1126731" y="214884"/>
                  </a:lnTo>
                  <a:lnTo>
                    <a:pt x="1132547" y="224294"/>
                  </a:lnTo>
                  <a:lnTo>
                    <a:pt x="1141183" y="230644"/>
                  </a:lnTo>
                  <a:lnTo>
                    <a:pt x="1151775" y="232968"/>
                  </a:lnTo>
                  <a:lnTo>
                    <a:pt x="1162354" y="230644"/>
                  </a:lnTo>
                  <a:lnTo>
                    <a:pt x="1171003" y="224294"/>
                  </a:lnTo>
                  <a:lnTo>
                    <a:pt x="1176820" y="214884"/>
                  </a:lnTo>
                  <a:lnTo>
                    <a:pt x="1178966" y="203352"/>
                  </a:lnTo>
                  <a:close/>
                </a:path>
                <a:path w="1179195" h="233045">
                  <a:moveTo>
                    <a:pt x="1178966" y="29616"/>
                  </a:moveTo>
                  <a:lnTo>
                    <a:pt x="1176820" y="18097"/>
                  </a:lnTo>
                  <a:lnTo>
                    <a:pt x="1171003" y="8674"/>
                  </a:lnTo>
                  <a:lnTo>
                    <a:pt x="1162354" y="2336"/>
                  </a:lnTo>
                  <a:lnTo>
                    <a:pt x="1151775" y="0"/>
                  </a:lnTo>
                  <a:lnTo>
                    <a:pt x="1141183" y="2336"/>
                  </a:lnTo>
                  <a:lnTo>
                    <a:pt x="1132547" y="8674"/>
                  </a:lnTo>
                  <a:lnTo>
                    <a:pt x="1126731" y="18097"/>
                  </a:lnTo>
                  <a:lnTo>
                    <a:pt x="1124597" y="29616"/>
                  </a:lnTo>
                  <a:lnTo>
                    <a:pt x="1126731" y="41148"/>
                  </a:lnTo>
                  <a:lnTo>
                    <a:pt x="1132547" y="50558"/>
                  </a:lnTo>
                  <a:lnTo>
                    <a:pt x="1141183" y="56908"/>
                  </a:lnTo>
                  <a:lnTo>
                    <a:pt x="1151775" y="59232"/>
                  </a:lnTo>
                  <a:lnTo>
                    <a:pt x="1162354" y="56908"/>
                  </a:lnTo>
                  <a:lnTo>
                    <a:pt x="1171003" y="50558"/>
                  </a:lnTo>
                  <a:lnTo>
                    <a:pt x="1176820" y="41148"/>
                  </a:lnTo>
                  <a:lnTo>
                    <a:pt x="1178966" y="29616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 descr="A close up of a logo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2389" y="5254127"/>
              <a:ext cx="1250949" cy="90169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570039" y="19058"/>
            <a:ext cx="6417945" cy="1765300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994"/>
              </a:spcBef>
            </a:pPr>
            <a:r>
              <a:rPr sz="2500" b="1" dirty="0">
                <a:latin typeface="Calibri"/>
                <a:cs typeface="Calibri"/>
              </a:rPr>
              <a:t>Now</a:t>
            </a:r>
            <a:r>
              <a:rPr sz="2500" b="1" spc="-60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rate</a:t>
            </a:r>
            <a:r>
              <a:rPr sz="2500" b="1" spc="-6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the</a:t>
            </a:r>
            <a:r>
              <a:rPr sz="2500" b="1" spc="-80" dirty="0">
                <a:latin typeface="Calibri"/>
                <a:cs typeface="Calibri"/>
              </a:rPr>
              <a:t> </a:t>
            </a:r>
            <a:r>
              <a:rPr lang="en-GB" sz="2500" b="1" spc="-80" dirty="0">
                <a:latin typeface="Calibri"/>
                <a:cs typeface="Calibri"/>
              </a:rPr>
              <a:t>listener</a:t>
            </a:r>
            <a:r>
              <a:rPr sz="2500" b="1" spc="-5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by</a:t>
            </a:r>
            <a:r>
              <a:rPr sz="2500" b="1" spc="-7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placing</a:t>
            </a:r>
            <a:r>
              <a:rPr sz="2500" b="1" spc="-7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where</a:t>
            </a:r>
            <a:r>
              <a:rPr sz="2500" b="1" spc="-7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you</a:t>
            </a:r>
            <a:r>
              <a:rPr sz="2500" b="1" spc="-65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think </a:t>
            </a:r>
            <a:r>
              <a:rPr sz="2500" b="1" dirty="0">
                <a:latin typeface="Calibri"/>
                <a:cs typeface="Calibri"/>
              </a:rPr>
              <a:t>they</a:t>
            </a:r>
            <a:r>
              <a:rPr sz="2500" b="1" spc="-4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are</a:t>
            </a:r>
            <a:r>
              <a:rPr sz="2500" b="1" spc="-3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on</a:t>
            </a:r>
            <a:r>
              <a:rPr sz="2500" b="1" spc="-3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a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scale</a:t>
            </a:r>
            <a:r>
              <a:rPr sz="2500" b="1" spc="-2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from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1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–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5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(1</a:t>
            </a:r>
            <a:r>
              <a:rPr sz="2500" b="1" spc="-40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is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spc="-30" dirty="0">
                <a:latin typeface="Calibri"/>
                <a:cs typeface="Calibri"/>
              </a:rPr>
              <a:t>low,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5</a:t>
            </a:r>
            <a:r>
              <a:rPr sz="2500" b="1" spc="-25" dirty="0">
                <a:latin typeface="Calibri"/>
                <a:cs typeface="Calibri"/>
              </a:rPr>
              <a:t> </a:t>
            </a:r>
            <a:r>
              <a:rPr sz="2500" b="1" dirty="0">
                <a:latin typeface="Calibri"/>
                <a:cs typeface="Calibri"/>
              </a:rPr>
              <a:t>is</a:t>
            </a:r>
            <a:r>
              <a:rPr sz="2500" b="1" spc="-35" dirty="0">
                <a:latin typeface="Calibri"/>
                <a:cs typeface="Calibri"/>
              </a:rPr>
              <a:t> </a:t>
            </a:r>
            <a:r>
              <a:rPr sz="2500" b="1" spc="-10" dirty="0">
                <a:latin typeface="Calibri"/>
                <a:cs typeface="Calibri"/>
              </a:rPr>
              <a:t>high)</a:t>
            </a:r>
            <a:endParaRPr sz="2500" dirty="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1310"/>
              </a:spcBef>
              <a:buAutoNum type="arabicPeriod"/>
              <a:tabLst>
                <a:tab pos="354330" algn="l"/>
              </a:tabLst>
            </a:pPr>
            <a:r>
              <a:rPr sz="2500" dirty="0">
                <a:latin typeface="Calibri"/>
                <a:cs typeface="Calibri"/>
              </a:rPr>
              <a:t>Can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show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that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they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are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listening</a:t>
            </a:r>
            <a:endParaRPr sz="2500" dirty="0">
              <a:latin typeface="Calibri"/>
              <a:cs typeface="Calibri"/>
            </a:endParaRPr>
          </a:p>
          <a:p>
            <a:pPr marL="354330" indent="-341630">
              <a:lnSpc>
                <a:spcPct val="100000"/>
              </a:lnSpc>
              <a:spcBef>
                <a:spcPts val="1295"/>
              </a:spcBef>
              <a:buAutoNum type="arabicPeriod"/>
              <a:tabLst>
                <a:tab pos="354330" algn="l"/>
              </a:tabLst>
            </a:pPr>
            <a:r>
              <a:rPr sz="2500" dirty="0">
                <a:latin typeface="Calibri"/>
                <a:cs typeface="Calibri"/>
              </a:rPr>
              <a:t>Make</a:t>
            </a:r>
            <a:r>
              <a:rPr sz="2500" spc="-7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good</a:t>
            </a:r>
            <a:r>
              <a:rPr sz="2500" spc="-1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eye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contact</a:t>
            </a:r>
            <a:r>
              <a:rPr sz="2500" spc="-7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if</a:t>
            </a:r>
            <a:r>
              <a:rPr sz="2500" spc="-8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appropriate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70039" y="1923863"/>
            <a:ext cx="213233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3.</a:t>
            </a:r>
            <a:r>
              <a:rPr sz="2500" spc="18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Voice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is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easily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913025" y="2190454"/>
            <a:ext cx="15144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10" dirty="0">
                <a:latin typeface="Calibri"/>
                <a:cs typeface="Calibri"/>
              </a:rPr>
              <a:t>understood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70039" y="2737582"/>
            <a:ext cx="3554729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4.</a:t>
            </a:r>
            <a:r>
              <a:rPr sz="2500" spc="18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Alter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voice</a:t>
            </a:r>
            <a:r>
              <a:rPr sz="2500" spc="-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appropriately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70039" y="3283125"/>
            <a:ext cx="203771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5.</a:t>
            </a:r>
            <a:r>
              <a:rPr sz="2500" spc="22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Paraphrasing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70039" y="3828668"/>
            <a:ext cx="203581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6.</a:t>
            </a:r>
            <a:r>
              <a:rPr sz="2500" spc="23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Summarising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70356" y="4375796"/>
            <a:ext cx="241363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dirty="0">
                <a:latin typeface="Calibri"/>
                <a:cs typeface="Calibri"/>
              </a:rPr>
              <a:t>7.</a:t>
            </a:r>
            <a:r>
              <a:rPr sz="2500" spc="20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Giving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feedback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70356" y="4756187"/>
            <a:ext cx="3978275" cy="1930400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395"/>
              </a:spcBef>
              <a:buAutoNum type="arabicPeriod" startAt="8"/>
              <a:tabLst>
                <a:tab pos="354330" algn="l"/>
              </a:tabLst>
            </a:pPr>
            <a:r>
              <a:rPr sz="2500" dirty="0">
                <a:latin typeface="Calibri"/>
                <a:cs typeface="Calibri"/>
              </a:rPr>
              <a:t>Not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showing</a:t>
            </a:r>
            <a:r>
              <a:rPr sz="2500" spc="-4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emotions</a:t>
            </a:r>
            <a:endParaRPr sz="2500">
              <a:latin typeface="Calibri"/>
              <a:cs typeface="Calibri"/>
            </a:endParaRPr>
          </a:p>
          <a:p>
            <a:pPr marL="353695" marR="183515" indent="-341630">
              <a:lnSpc>
                <a:spcPct val="70000"/>
              </a:lnSpc>
              <a:spcBef>
                <a:spcPts val="2195"/>
              </a:spcBef>
              <a:buAutoNum type="arabicPeriod" startAt="8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Use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a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range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of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questioning 	styles</a:t>
            </a:r>
            <a:endParaRPr sz="2500">
              <a:latin typeface="Calibri"/>
              <a:cs typeface="Calibri"/>
            </a:endParaRPr>
          </a:p>
          <a:p>
            <a:pPr marL="481330" indent="-468630">
              <a:lnSpc>
                <a:spcPct val="100000"/>
              </a:lnSpc>
              <a:spcBef>
                <a:spcPts val="1310"/>
              </a:spcBef>
              <a:buAutoNum type="arabicPeriod" startAt="8"/>
              <a:tabLst>
                <a:tab pos="481330" algn="l"/>
              </a:tabLst>
            </a:pPr>
            <a:r>
              <a:rPr sz="2500" dirty="0">
                <a:latin typeface="Calibri"/>
                <a:cs typeface="Calibri"/>
              </a:rPr>
              <a:t>Using</a:t>
            </a:r>
            <a:r>
              <a:rPr sz="2500" spc="-5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face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to</a:t>
            </a:r>
            <a:r>
              <a:rPr sz="2500" spc="-6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show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interest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9676" y="2922873"/>
            <a:ext cx="32289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0" spc="-25" dirty="0">
                <a:latin typeface="Calibri Light"/>
                <a:cs typeface="Calibri Light"/>
              </a:rPr>
              <a:t>What</a:t>
            </a:r>
            <a:r>
              <a:rPr sz="5400" b="0" spc="-285" dirty="0">
                <a:latin typeface="Calibri Light"/>
                <a:cs typeface="Calibri Light"/>
              </a:rPr>
              <a:t> </a:t>
            </a:r>
            <a:r>
              <a:rPr sz="5400" b="0" spc="-25" dirty="0">
                <a:latin typeface="Calibri Light"/>
                <a:cs typeface="Calibri Light"/>
              </a:rPr>
              <a:t>Next?</a:t>
            </a:r>
            <a:endParaRPr sz="54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38070" y="609866"/>
            <a:ext cx="83820" cy="5632450"/>
            <a:chOff x="4238070" y="609866"/>
            <a:chExt cx="83820" cy="5632450"/>
          </a:xfrm>
        </p:grpSpPr>
        <p:sp>
          <p:nvSpPr>
            <p:cNvPr id="4" name="object 4"/>
            <p:cNvSpPr/>
            <p:nvPr/>
          </p:nvSpPr>
          <p:spPr>
            <a:xfrm>
              <a:off x="4253063" y="630732"/>
              <a:ext cx="44450" cy="5591175"/>
            </a:xfrm>
            <a:custGeom>
              <a:avLst/>
              <a:gdLst/>
              <a:ahLst/>
              <a:cxnLst/>
              <a:rect l="l" t="t" r="r" b="b"/>
              <a:pathLst>
                <a:path w="44450" h="5591175">
                  <a:moveTo>
                    <a:pt x="20715" y="0"/>
                  </a:moveTo>
                  <a:lnTo>
                    <a:pt x="14136" y="203"/>
                  </a:lnTo>
                  <a:lnTo>
                    <a:pt x="10124" y="37077"/>
                  </a:lnTo>
                  <a:lnTo>
                    <a:pt x="7713" y="76726"/>
                  </a:lnTo>
                  <a:lnTo>
                    <a:pt x="6658" y="118959"/>
                  </a:lnTo>
                  <a:lnTo>
                    <a:pt x="6713" y="163583"/>
                  </a:lnTo>
                  <a:lnTo>
                    <a:pt x="7631" y="210405"/>
                  </a:lnTo>
                  <a:lnTo>
                    <a:pt x="9167" y="259233"/>
                  </a:lnTo>
                  <a:lnTo>
                    <a:pt x="15017" y="415830"/>
                  </a:lnTo>
                  <a:lnTo>
                    <a:pt x="16560" y="470759"/>
                  </a:lnTo>
                  <a:lnTo>
                    <a:pt x="17490" y="526733"/>
                  </a:lnTo>
                  <a:lnTo>
                    <a:pt x="17560" y="583558"/>
                  </a:lnTo>
                  <a:lnTo>
                    <a:pt x="16524" y="641043"/>
                  </a:lnTo>
                  <a:lnTo>
                    <a:pt x="14136" y="698995"/>
                  </a:lnTo>
                  <a:lnTo>
                    <a:pt x="11404" y="756863"/>
                  </a:lnTo>
                  <a:lnTo>
                    <a:pt x="9440" y="814116"/>
                  </a:lnTo>
                  <a:lnTo>
                    <a:pt x="8159" y="870604"/>
                  </a:lnTo>
                  <a:lnTo>
                    <a:pt x="7472" y="926172"/>
                  </a:lnTo>
                  <a:lnTo>
                    <a:pt x="7292" y="980669"/>
                  </a:lnTo>
                  <a:lnTo>
                    <a:pt x="7533" y="1033942"/>
                  </a:lnTo>
                  <a:lnTo>
                    <a:pt x="8107" y="1085840"/>
                  </a:lnTo>
                  <a:lnTo>
                    <a:pt x="9906" y="1184898"/>
                  </a:lnTo>
                  <a:lnTo>
                    <a:pt x="13670" y="1359799"/>
                  </a:lnTo>
                  <a:lnTo>
                    <a:pt x="14136" y="1397800"/>
                  </a:lnTo>
                  <a:lnTo>
                    <a:pt x="14125" y="1432824"/>
                  </a:lnTo>
                  <a:lnTo>
                    <a:pt x="13608" y="1469431"/>
                  </a:lnTo>
                  <a:lnTo>
                    <a:pt x="11529" y="1547947"/>
                  </a:lnTo>
                  <a:lnTo>
                    <a:pt x="7546" y="1681061"/>
                  </a:lnTo>
                  <a:lnTo>
                    <a:pt x="6455" y="1730078"/>
                  </a:lnTo>
                  <a:lnTo>
                    <a:pt x="5678" y="1781649"/>
                  </a:lnTo>
                  <a:lnTo>
                    <a:pt x="5331" y="1835914"/>
                  </a:lnTo>
                  <a:lnTo>
                    <a:pt x="5531" y="1893011"/>
                  </a:lnTo>
                  <a:lnTo>
                    <a:pt x="6395" y="1953079"/>
                  </a:lnTo>
                  <a:lnTo>
                    <a:pt x="8039" y="2016256"/>
                  </a:lnTo>
                  <a:lnTo>
                    <a:pt x="10580" y="2082683"/>
                  </a:lnTo>
                  <a:lnTo>
                    <a:pt x="14136" y="2152497"/>
                  </a:lnTo>
                  <a:lnTo>
                    <a:pt x="18014" y="2236440"/>
                  </a:lnTo>
                  <a:lnTo>
                    <a:pt x="19692" y="2310148"/>
                  </a:lnTo>
                  <a:lnTo>
                    <a:pt x="19617" y="2374783"/>
                  </a:lnTo>
                  <a:lnTo>
                    <a:pt x="18240" y="2431503"/>
                  </a:lnTo>
                  <a:lnTo>
                    <a:pt x="16008" y="2481468"/>
                  </a:lnTo>
                  <a:lnTo>
                    <a:pt x="8670" y="2602429"/>
                  </a:lnTo>
                  <a:lnTo>
                    <a:pt x="7505" y="2636970"/>
                  </a:lnTo>
                  <a:lnTo>
                    <a:pt x="7729" y="2670555"/>
                  </a:lnTo>
                  <a:lnTo>
                    <a:pt x="9790" y="2704342"/>
                  </a:lnTo>
                  <a:lnTo>
                    <a:pt x="17956" y="2769810"/>
                  </a:lnTo>
                  <a:lnTo>
                    <a:pt x="20505" y="2802847"/>
                  </a:lnTo>
                  <a:lnTo>
                    <a:pt x="21950" y="2838634"/>
                  </a:lnTo>
                  <a:lnTo>
                    <a:pt x="22459" y="2877202"/>
                  </a:lnTo>
                  <a:lnTo>
                    <a:pt x="22200" y="2918584"/>
                  </a:lnTo>
                  <a:lnTo>
                    <a:pt x="21338" y="2962812"/>
                  </a:lnTo>
                  <a:lnTo>
                    <a:pt x="15226" y="3168817"/>
                  </a:lnTo>
                  <a:lnTo>
                    <a:pt x="13868" y="3227752"/>
                  </a:lnTo>
                  <a:lnTo>
                    <a:pt x="12912" y="3289725"/>
                  </a:lnTo>
                  <a:lnTo>
                    <a:pt x="12527" y="3354767"/>
                  </a:lnTo>
                  <a:lnTo>
                    <a:pt x="12879" y="3422911"/>
                  </a:lnTo>
                  <a:lnTo>
                    <a:pt x="15196" y="3560434"/>
                  </a:lnTo>
                  <a:lnTo>
                    <a:pt x="15198" y="3622816"/>
                  </a:lnTo>
                  <a:lnTo>
                    <a:pt x="14336" y="3681719"/>
                  </a:lnTo>
                  <a:lnTo>
                    <a:pt x="12809" y="3737524"/>
                  </a:lnTo>
                  <a:lnTo>
                    <a:pt x="10814" y="3790614"/>
                  </a:lnTo>
                  <a:lnTo>
                    <a:pt x="3978" y="3937419"/>
                  </a:lnTo>
                  <a:lnTo>
                    <a:pt x="2072" y="3983473"/>
                  </a:lnTo>
                  <a:lnTo>
                    <a:pt x="681" y="4028724"/>
                  </a:lnTo>
                  <a:lnTo>
                    <a:pt x="0" y="4073556"/>
                  </a:lnTo>
                  <a:lnTo>
                    <a:pt x="226" y="4118349"/>
                  </a:lnTo>
                  <a:lnTo>
                    <a:pt x="1556" y="4163487"/>
                  </a:lnTo>
                  <a:lnTo>
                    <a:pt x="4187" y="4209351"/>
                  </a:lnTo>
                  <a:lnTo>
                    <a:pt x="8315" y="4256325"/>
                  </a:lnTo>
                  <a:lnTo>
                    <a:pt x="17964" y="4337868"/>
                  </a:lnTo>
                  <a:lnTo>
                    <a:pt x="20879" y="4373824"/>
                  </a:lnTo>
                  <a:lnTo>
                    <a:pt x="22958" y="4412483"/>
                  </a:lnTo>
                  <a:lnTo>
                    <a:pt x="24279" y="4453669"/>
                  </a:lnTo>
                  <a:lnTo>
                    <a:pt x="24919" y="4497206"/>
                  </a:lnTo>
                  <a:lnTo>
                    <a:pt x="24956" y="4542917"/>
                  </a:lnTo>
                  <a:lnTo>
                    <a:pt x="24468" y="4590628"/>
                  </a:lnTo>
                  <a:lnTo>
                    <a:pt x="23532" y="4640161"/>
                  </a:lnTo>
                  <a:lnTo>
                    <a:pt x="20625" y="4743992"/>
                  </a:lnTo>
                  <a:lnTo>
                    <a:pt x="10940" y="5023151"/>
                  </a:lnTo>
                  <a:lnTo>
                    <a:pt x="9208" y="5080931"/>
                  </a:lnTo>
                  <a:lnTo>
                    <a:pt x="7726" y="5138950"/>
                  </a:lnTo>
                  <a:lnTo>
                    <a:pt x="6570" y="5197031"/>
                  </a:lnTo>
                  <a:lnTo>
                    <a:pt x="5818" y="5255000"/>
                  </a:lnTo>
                  <a:lnTo>
                    <a:pt x="5548" y="5312679"/>
                  </a:lnTo>
                  <a:lnTo>
                    <a:pt x="5838" y="5369893"/>
                  </a:lnTo>
                  <a:lnTo>
                    <a:pt x="6764" y="5426466"/>
                  </a:lnTo>
                  <a:lnTo>
                    <a:pt x="8404" y="5482222"/>
                  </a:lnTo>
                  <a:lnTo>
                    <a:pt x="10836" y="5536984"/>
                  </a:lnTo>
                  <a:lnTo>
                    <a:pt x="14136" y="5590578"/>
                  </a:lnTo>
                  <a:lnTo>
                    <a:pt x="21566" y="5590946"/>
                  </a:lnTo>
                  <a:lnTo>
                    <a:pt x="24855" y="5590362"/>
                  </a:lnTo>
                  <a:lnTo>
                    <a:pt x="32424" y="5590578"/>
                  </a:lnTo>
                  <a:lnTo>
                    <a:pt x="26221" y="5528081"/>
                  </a:lnTo>
                  <a:lnTo>
                    <a:pt x="22128" y="5469658"/>
                  </a:lnTo>
                  <a:lnTo>
                    <a:pt x="19863" y="5414768"/>
                  </a:lnTo>
                  <a:lnTo>
                    <a:pt x="19144" y="5362874"/>
                  </a:lnTo>
                  <a:lnTo>
                    <a:pt x="19688" y="5313438"/>
                  </a:lnTo>
                  <a:lnTo>
                    <a:pt x="21212" y="5265922"/>
                  </a:lnTo>
                  <a:lnTo>
                    <a:pt x="23434" y="5219787"/>
                  </a:lnTo>
                  <a:lnTo>
                    <a:pt x="31462" y="5084293"/>
                  </a:lnTo>
                  <a:lnTo>
                    <a:pt x="33650" y="5038304"/>
                  </a:lnTo>
                  <a:lnTo>
                    <a:pt x="35123" y="4991006"/>
                  </a:lnTo>
                  <a:lnTo>
                    <a:pt x="35598" y="4941862"/>
                  </a:lnTo>
                  <a:lnTo>
                    <a:pt x="34792" y="4890333"/>
                  </a:lnTo>
                  <a:lnTo>
                    <a:pt x="29660" y="4776994"/>
                  </a:lnTo>
                  <a:lnTo>
                    <a:pt x="28174" y="4720386"/>
                  </a:lnTo>
                  <a:lnTo>
                    <a:pt x="27754" y="4665832"/>
                  </a:lnTo>
                  <a:lnTo>
                    <a:pt x="28187" y="4613106"/>
                  </a:lnTo>
                  <a:lnTo>
                    <a:pt x="29258" y="4561986"/>
                  </a:lnTo>
                  <a:lnTo>
                    <a:pt x="35661" y="4369064"/>
                  </a:lnTo>
                  <a:lnTo>
                    <a:pt x="36724" y="4322601"/>
                  </a:lnTo>
                  <a:lnTo>
                    <a:pt x="37146" y="4276397"/>
                  </a:lnTo>
                  <a:lnTo>
                    <a:pt x="36712" y="4230226"/>
                  </a:lnTo>
                  <a:lnTo>
                    <a:pt x="35209" y="4183865"/>
                  </a:lnTo>
                  <a:lnTo>
                    <a:pt x="32424" y="4137088"/>
                  </a:lnTo>
                  <a:lnTo>
                    <a:pt x="28843" y="4083675"/>
                  </a:lnTo>
                  <a:lnTo>
                    <a:pt x="26202" y="4032880"/>
                  </a:lnTo>
                  <a:lnTo>
                    <a:pt x="24415" y="3984163"/>
                  </a:lnTo>
                  <a:lnTo>
                    <a:pt x="23393" y="3936983"/>
                  </a:lnTo>
                  <a:lnTo>
                    <a:pt x="23052" y="3890801"/>
                  </a:lnTo>
                  <a:lnTo>
                    <a:pt x="23304" y="3845077"/>
                  </a:lnTo>
                  <a:lnTo>
                    <a:pt x="24063" y="3799270"/>
                  </a:lnTo>
                  <a:lnTo>
                    <a:pt x="25242" y="3752841"/>
                  </a:lnTo>
                  <a:lnTo>
                    <a:pt x="32424" y="3550094"/>
                  </a:lnTo>
                  <a:lnTo>
                    <a:pt x="33510" y="3501461"/>
                  </a:lnTo>
                  <a:lnTo>
                    <a:pt x="33494" y="3451557"/>
                  </a:lnTo>
                  <a:lnTo>
                    <a:pt x="32610" y="3400650"/>
                  </a:lnTo>
                  <a:lnTo>
                    <a:pt x="31092" y="3349010"/>
                  </a:lnTo>
                  <a:lnTo>
                    <a:pt x="25066" y="3192368"/>
                  </a:lnTo>
                  <a:lnTo>
                    <a:pt x="23347" y="3140477"/>
                  </a:lnTo>
                  <a:lnTo>
                    <a:pt x="22162" y="3089193"/>
                  </a:lnTo>
                  <a:lnTo>
                    <a:pt x="21744" y="3038787"/>
                  </a:lnTo>
                  <a:lnTo>
                    <a:pt x="22328" y="2989526"/>
                  </a:lnTo>
                  <a:lnTo>
                    <a:pt x="24147" y="2941679"/>
                  </a:lnTo>
                  <a:lnTo>
                    <a:pt x="27434" y="2895515"/>
                  </a:lnTo>
                  <a:lnTo>
                    <a:pt x="38120" y="2801111"/>
                  </a:lnTo>
                  <a:lnTo>
                    <a:pt x="41626" y="2751213"/>
                  </a:lnTo>
                  <a:lnTo>
                    <a:pt x="43288" y="2701589"/>
                  </a:lnTo>
                  <a:lnTo>
                    <a:pt x="43454" y="2652221"/>
                  </a:lnTo>
                  <a:lnTo>
                    <a:pt x="42468" y="2603091"/>
                  </a:lnTo>
                  <a:lnTo>
                    <a:pt x="40678" y="2554181"/>
                  </a:lnTo>
                  <a:lnTo>
                    <a:pt x="33941" y="2408584"/>
                  </a:lnTo>
                  <a:lnTo>
                    <a:pt x="32394" y="2360370"/>
                  </a:lnTo>
                  <a:lnTo>
                    <a:pt x="31773" y="2312284"/>
                  </a:lnTo>
                  <a:lnTo>
                    <a:pt x="33180" y="2214537"/>
                  </a:lnTo>
                  <a:lnTo>
                    <a:pt x="32641" y="2168934"/>
                  </a:lnTo>
                  <a:lnTo>
                    <a:pt x="31187" y="2126207"/>
                  </a:lnTo>
                  <a:lnTo>
                    <a:pt x="27063" y="2044226"/>
                  </a:lnTo>
                  <a:lnTo>
                    <a:pt x="25156" y="2002393"/>
                  </a:lnTo>
                  <a:lnTo>
                    <a:pt x="23860" y="1958279"/>
                  </a:lnTo>
                  <a:lnTo>
                    <a:pt x="23558" y="1910594"/>
                  </a:lnTo>
                  <a:lnTo>
                    <a:pt x="24630" y="1858049"/>
                  </a:lnTo>
                  <a:lnTo>
                    <a:pt x="27459" y="1799354"/>
                  </a:lnTo>
                  <a:lnTo>
                    <a:pt x="32424" y="1733219"/>
                  </a:lnTo>
                  <a:lnTo>
                    <a:pt x="36981" y="1676290"/>
                  </a:lnTo>
                  <a:lnTo>
                    <a:pt x="40309" y="1623855"/>
                  </a:lnTo>
                  <a:lnTo>
                    <a:pt x="42535" y="1575028"/>
                  </a:lnTo>
                  <a:lnTo>
                    <a:pt x="43789" y="1528923"/>
                  </a:lnTo>
                  <a:lnTo>
                    <a:pt x="44197" y="1484655"/>
                  </a:lnTo>
                  <a:lnTo>
                    <a:pt x="43890" y="1441337"/>
                  </a:lnTo>
                  <a:lnTo>
                    <a:pt x="42993" y="1398084"/>
                  </a:lnTo>
                  <a:lnTo>
                    <a:pt x="41636" y="1354011"/>
                  </a:lnTo>
                  <a:lnTo>
                    <a:pt x="36082" y="1208009"/>
                  </a:lnTo>
                  <a:lnTo>
                    <a:pt x="34163" y="1151796"/>
                  </a:lnTo>
                  <a:lnTo>
                    <a:pt x="32424" y="1090333"/>
                  </a:lnTo>
                  <a:lnTo>
                    <a:pt x="31648" y="1050285"/>
                  </a:lnTo>
                  <a:lnTo>
                    <a:pt x="31271" y="1009781"/>
                  </a:lnTo>
                  <a:lnTo>
                    <a:pt x="31245" y="968705"/>
                  </a:lnTo>
                  <a:lnTo>
                    <a:pt x="32037" y="884378"/>
                  </a:lnTo>
                  <a:lnTo>
                    <a:pt x="37501" y="605690"/>
                  </a:lnTo>
                  <a:lnTo>
                    <a:pt x="38992" y="501152"/>
                  </a:lnTo>
                  <a:lnTo>
                    <a:pt x="39446" y="446182"/>
                  </a:lnTo>
                  <a:lnTo>
                    <a:pt x="39638" y="389257"/>
                  </a:lnTo>
                  <a:lnTo>
                    <a:pt x="39516" y="330262"/>
                  </a:lnTo>
                  <a:lnTo>
                    <a:pt x="39031" y="269081"/>
                  </a:lnTo>
                  <a:lnTo>
                    <a:pt x="38129" y="205601"/>
                  </a:lnTo>
                  <a:lnTo>
                    <a:pt x="36762" y="139704"/>
                  </a:lnTo>
                  <a:lnTo>
                    <a:pt x="34877" y="71277"/>
                  </a:lnTo>
                  <a:lnTo>
                    <a:pt x="32424" y="203"/>
                  </a:lnTo>
                  <a:lnTo>
                    <a:pt x="26557" y="1054"/>
                  </a:lnTo>
                  <a:lnTo>
                    <a:pt x="20715" y="0"/>
                  </a:lnTo>
                  <a:close/>
                </a:path>
              </a:pathLst>
            </a:custGeom>
            <a:solidFill>
              <a:srgbClr val="EC7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58708" y="630504"/>
              <a:ext cx="42545" cy="5591175"/>
            </a:xfrm>
            <a:custGeom>
              <a:avLst/>
              <a:gdLst/>
              <a:ahLst/>
              <a:cxnLst/>
              <a:rect l="l" t="t" r="r" b="b"/>
              <a:pathLst>
                <a:path w="42545" h="5591175">
                  <a:moveTo>
                    <a:pt x="26779" y="431"/>
                  </a:moveTo>
                  <a:lnTo>
                    <a:pt x="19058" y="0"/>
                  </a:lnTo>
                  <a:lnTo>
                    <a:pt x="12581" y="863"/>
                  </a:lnTo>
                  <a:lnTo>
                    <a:pt x="8491" y="431"/>
                  </a:lnTo>
                  <a:lnTo>
                    <a:pt x="12238" y="46866"/>
                  </a:lnTo>
                  <a:lnTo>
                    <a:pt x="14260" y="95835"/>
                  </a:lnTo>
                  <a:lnTo>
                    <a:pt x="14831" y="146879"/>
                  </a:lnTo>
                  <a:lnTo>
                    <a:pt x="14226" y="199543"/>
                  </a:lnTo>
                  <a:lnTo>
                    <a:pt x="12719" y="253371"/>
                  </a:lnTo>
                  <a:lnTo>
                    <a:pt x="10585" y="307904"/>
                  </a:lnTo>
                  <a:lnTo>
                    <a:pt x="8099" y="362687"/>
                  </a:lnTo>
                  <a:lnTo>
                    <a:pt x="5536" y="417263"/>
                  </a:lnTo>
                  <a:lnTo>
                    <a:pt x="3169" y="471174"/>
                  </a:lnTo>
                  <a:lnTo>
                    <a:pt x="1275" y="523966"/>
                  </a:lnTo>
                  <a:lnTo>
                    <a:pt x="127" y="575180"/>
                  </a:lnTo>
                  <a:lnTo>
                    <a:pt x="0" y="624360"/>
                  </a:lnTo>
                  <a:lnTo>
                    <a:pt x="1168" y="671049"/>
                  </a:lnTo>
                  <a:lnTo>
                    <a:pt x="3907" y="714791"/>
                  </a:lnTo>
                  <a:lnTo>
                    <a:pt x="8491" y="755129"/>
                  </a:lnTo>
                  <a:lnTo>
                    <a:pt x="12974" y="792360"/>
                  </a:lnTo>
                  <a:lnTo>
                    <a:pt x="16044" y="831831"/>
                  </a:lnTo>
                  <a:lnTo>
                    <a:pt x="17874" y="873447"/>
                  </a:lnTo>
                  <a:lnTo>
                    <a:pt x="18641" y="917112"/>
                  </a:lnTo>
                  <a:lnTo>
                    <a:pt x="18518" y="962727"/>
                  </a:lnTo>
                  <a:lnTo>
                    <a:pt x="17681" y="1010198"/>
                  </a:lnTo>
                  <a:lnTo>
                    <a:pt x="16305" y="1059428"/>
                  </a:lnTo>
                  <a:lnTo>
                    <a:pt x="14563" y="1110321"/>
                  </a:lnTo>
                  <a:lnTo>
                    <a:pt x="12633" y="1162779"/>
                  </a:lnTo>
                  <a:lnTo>
                    <a:pt x="10687" y="1216708"/>
                  </a:lnTo>
                  <a:lnTo>
                    <a:pt x="8901" y="1272009"/>
                  </a:lnTo>
                  <a:lnTo>
                    <a:pt x="7450" y="1328588"/>
                  </a:lnTo>
                  <a:lnTo>
                    <a:pt x="6509" y="1386347"/>
                  </a:lnTo>
                  <a:lnTo>
                    <a:pt x="6252" y="1445191"/>
                  </a:lnTo>
                  <a:lnTo>
                    <a:pt x="6854" y="1505022"/>
                  </a:lnTo>
                  <a:lnTo>
                    <a:pt x="8491" y="1565744"/>
                  </a:lnTo>
                  <a:lnTo>
                    <a:pt x="11182" y="1642862"/>
                  </a:lnTo>
                  <a:lnTo>
                    <a:pt x="13360" y="1711800"/>
                  </a:lnTo>
                  <a:lnTo>
                    <a:pt x="15033" y="1773475"/>
                  </a:lnTo>
                  <a:lnTo>
                    <a:pt x="16207" y="1828801"/>
                  </a:lnTo>
                  <a:lnTo>
                    <a:pt x="16890" y="1878695"/>
                  </a:lnTo>
                  <a:lnTo>
                    <a:pt x="17088" y="1924072"/>
                  </a:lnTo>
                  <a:lnTo>
                    <a:pt x="16808" y="1965846"/>
                  </a:lnTo>
                  <a:lnTo>
                    <a:pt x="16058" y="2004934"/>
                  </a:lnTo>
                  <a:lnTo>
                    <a:pt x="13173" y="2078711"/>
                  </a:lnTo>
                  <a:lnTo>
                    <a:pt x="8491" y="2152726"/>
                  </a:lnTo>
                  <a:lnTo>
                    <a:pt x="6423" y="2185184"/>
                  </a:lnTo>
                  <a:lnTo>
                    <a:pt x="3219" y="2260397"/>
                  </a:lnTo>
                  <a:lnTo>
                    <a:pt x="2076" y="2302711"/>
                  </a:lnTo>
                  <a:lnTo>
                    <a:pt x="1232" y="2347869"/>
                  </a:lnTo>
                  <a:lnTo>
                    <a:pt x="686" y="2395651"/>
                  </a:lnTo>
                  <a:lnTo>
                    <a:pt x="432" y="2445837"/>
                  </a:lnTo>
                  <a:lnTo>
                    <a:pt x="468" y="2498206"/>
                  </a:lnTo>
                  <a:lnTo>
                    <a:pt x="788" y="2552539"/>
                  </a:lnTo>
                  <a:lnTo>
                    <a:pt x="1391" y="2608614"/>
                  </a:lnTo>
                  <a:lnTo>
                    <a:pt x="2270" y="2666212"/>
                  </a:lnTo>
                  <a:lnTo>
                    <a:pt x="3424" y="2725112"/>
                  </a:lnTo>
                  <a:lnTo>
                    <a:pt x="4848" y="2785095"/>
                  </a:lnTo>
                  <a:lnTo>
                    <a:pt x="6538" y="2845938"/>
                  </a:lnTo>
                  <a:lnTo>
                    <a:pt x="8491" y="2907423"/>
                  </a:lnTo>
                  <a:lnTo>
                    <a:pt x="10261" y="2975300"/>
                  </a:lnTo>
                  <a:lnTo>
                    <a:pt x="10912" y="3037025"/>
                  </a:lnTo>
                  <a:lnTo>
                    <a:pt x="10671" y="3093440"/>
                  </a:lnTo>
                  <a:lnTo>
                    <a:pt x="9760" y="3145383"/>
                  </a:lnTo>
                  <a:lnTo>
                    <a:pt x="8405" y="3193696"/>
                  </a:lnTo>
                  <a:lnTo>
                    <a:pt x="6829" y="3239219"/>
                  </a:lnTo>
                  <a:lnTo>
                    <a:pt x="5258" y="3282791"/>
                  </a:lnTo>
                  <a:lnTo>
                    <a:pt x="3916" y="3325253"/>
                  </a:lnTo>
                  <a:lnTo>
                    <a:pt x="3027" y="3367446"/>
                  </a:lnTo>
                  <a:lnTo>
                    <a:pt x="2815" y="3410209"/>
                  </a:lnTo>
                  <a:lnTo>
                    <a:pt x="3506" y="3454382"/>
                  </a:lnTo>
                  <a:lnTo>
                    <a:pt x="5323" y="3500807"/>
                  </a:lnTo>
                  <a:lnTo>
                    <a:pt x="8491" y="3550323"/>
                  </a:lnTo>
                  <a:lnTo>
                    <a:pt x="11862" y="3607492"/>
                  </a:lnTo>
                  <a:lnTo>
                    <a:pt x="13047" y="3658601"/>
                  </a:lnTo>
                  <a:lnTo>
                    <a:pt x="12550" y="3705077"/>
                  </a:lnTo>
                  <a:lnTo>
                    <a:pt x="10876" y="3748348"/>
                  </a:lnTo>
                  <a:lnTo>
                    <a:pt x="8527" y="3789840"/>
                  </a:lnTo>
                  <a:lnTo>
                    <a:pt x="6009" y="3830983"/>
                  </a:lnTo>
                  <a:lnTo>
                    <a:pt x="3823" y="3873203"/>
                  </a:lnTo>
                  <a:lnTo>
                    <a:pt x="2475" y="3917928"/>
                  </a:lnTo>
                  <a:lnTo>
                    <a:pt x="2468" y="3966586"/>
                  </a:lnTo>
                  <a:lnTo>
                    <a:pt x="4305" y="4020605"/>
                  </a:lnTo>
                  <a:lnTo>
                    <a:pt x="8491" y="4081411"/>
                  </a:lnTo>
                  <a:lnTo>
                    <a:pt x="12298" y="4128302"/>
                  </a:lnTo>
                  <a:lnTo>
                    <a:pt x="15602" y="4174330"/>
                  </a:lnTo>
                  <a:lnTo>
                    <a:pt x="18396" y="4219806"/>
                  </a:lnTo>
                  <a:lnTo>
                    <a:pt x="20669" y="4265043"/>
                  </a:lnTo>
                  <a:lnTo>
                    <a:pt x="22410" y="4310353"/>
                  </a:lnTo>
                  <a:lnTo>
                    <a:pt x="23612" y="4356048"/>
                  </a:lnTo>
                  <a:lnTo>
                    <a:pt x="24263" y="4402439"/>
                  </a:lnTo>
                  <a:lnTo>
                    <a:pt x="24354" y="4449840"/>
                  </a:lnTo>
                  <a:lnTo>
                    <a:pt x="23875" y="4498561"/>
                  </a:lnTo>
                  <a:lnTo>
                    <a:pt x="22817" y="4548916"/>
                  </a:lnTo>
                  <a:lnTo>
                    <a:pt x="21169" y="4601216"/>
                  </a:lnTo>
                  <a:lnTo>
                    <a:pt x="18923" y="4655773"/>
                  </a:lnTo>
                  <a:lnTo>
                    <a:pt x="16067" y="4712900"/>
                  </a:lnTo>
                  <a:lnTo>
                    <a:pt x="12593" y="4772907"/>
                  </a:lnTo>
                  <a:lnTo>
                    <a:pt x="8491" y="4836109"/>
                  </a:lnTo>
                  <a:lnTo>
                    <a:pt x="5031" y="4899914"/>
                  </a:lnTo>
                  <a:lnTo>
                    <a:pt x="3301" y="4961560"/>
                  </a:lnTo>
                  <a:lnTo>
                    <a:pt x="3016" y="5021102"/>
                  </a:lnTo>
                  <a:lnTo>
                    <a:pt x="3890" y="5078591"/>
                  </a:lnTo>
                  <a:lnTo>
                    <a:pt x="5638" y="5134082"/>
                  </a:lnTo>
                  <a:lnTo>
                    <a:pt x="7976" y="5187628"/>
                  </a:lnTo>
                  <a:lnTo>
                    <a:pt x="10617" y="5239282"/>
                  </a:lnTo>
                  <a:lnTo>
                    <a:pt x="13278" y="5289097"/>
                  </a:lnTo>
                  <a:lnTo>
                    <a:pt x="15673" y="5337128"/>
                  </a:lnTo>
                  <a:lnTo>
                    <a:pt x="17517" y="5383426"/>
                  </a:lnTo>
                  <a:lnTo>
                    <a:pt x="18524" y="5428046"/>
                  </a:lnTo>
                  <a:lnTo>
                    <a:pt x="18411" y="5471040"/>
                  </a:lnTo>
                  <a:lnTo>
                    <a:pt x="16891" y="5512463"/>
                  </a:lnTo>
                  <a:lnTo>
                    <a:pt x="13679" y="5552367"/>
                  </a:lnTo>
                  <a:lnTo>
                    <a:pt x="8491" y="5590806"/>
                  </a:lnTo>
                  <a:lnTo>
                    <a:pt x="14765" y="5590298"/>
                  </a:lnTo>
                  <a:lnTo>
                    <a:pt x="19985" y="5590413"/>
                  </a:lnTo>
                  <a:lnTo>
                    <a:pt x="26779" y="5590806"/>
                  </a:lnTo>
                  <a:lnTo>
                    <a:pt x="28308" y="5524680"/>
                  </a:lnTo>
                  <a:lnTo>
                    <a:pt x="30211" y="5462050"/>
                  </a:lnTo>
                  <a:lnTo>
                    <a:pt x="32352" y="5402632"/>
                  </a:lnTo>
                  <a:lnTo>
                    <a:pt x="34594" y="5346140"/>
                  </a:lnTo>
                  <a:lnTo>
                    <a:pt x="36801" y="5292288"/>
                  </a:lnTo>
                  <a:lnTo>
                    <a:pt x="38835" y="5240790"/>
                  </a:lnTo>
                  <a:lnTo>
                    <a:pt x="40559" y="5191361"/>
                  </a:lnTo>
                  <a:lnTo>
                    <a:pt x="41836" y="5143714"/>
                  </a:lnTo>
                  <a:lnTo>
                    <a:pt x="42531" y="5097565"/>
                  </a:lnTo>
                  <a:lnTo>
                    <a:pt x="42505" y="5052627"/>
                  </a:lnTo>
                  <a:lnTo>
                    <a:pt x="41621" y="5008615"/>
                  </a:lnTo>
                  <a:lnTo>
                    <a:pt x="39744" y="4965243"/>
                  </a:lnTo>
                  <a:lnTo>
                    <a:pt x="36736" y="4922225"/>
                  </a:lnTo>
                  <a:lnTo>
                    <a:pt x="32460" y="4879275"/>
                  </a:lnTo>
                  <a:lnTo>
                    <a:pt x="26779" y="4836109"/>
                  </a:lnTo>
                  <a:lnTo>
                    <a:pt x="19414" y="4779185"/>
                  </a:lnTo>
                  <a:lnTo>
                    <a:pt x="14608" y="4726203"/>
                  </a:lnTo>
                  <a:lnTo>
                    <a:pt x="12001" y="4676427"/>
                  </a:lnTo>
                  <a:lnTo>
                    <a:pt x="11229" y="4629117"/>
                  </a:lnTo>
                  <a:lnTo>
                    <a:pt x="11931" y="4583536"/>
                  </a:lnTo>
                  <a:lnTo>
                    <a:pt x="13743" y="4538946"/>
                  </a:lnTo>
                  <a:lnTo>
                    <a:pt x="16303" y="4494608"/>
                  </a:lnTo>
                  <a:lnTo>
                    <a:pt x="19249" y="4449784"/>
                  </a:lnTo>
                  <a:lnTo>
                    <a:pt x="22219" y="4403737"/>
                  </a:lnTo>
                  <a:lnTo>
                    <a:pt x="24850" y="4355729"/>
                  </a:lnTo>
                  <a:lnTo>
                    <a:pt x="26779" y="4305020"/>
                  </a:lnTo>
                  <a:lnTo>
                    <a:pt x="27818" y="4247486"/>
                  </a:lnTo>
                  <a:lnTo>
                    <a:pt x="27907" y="4190151"/>
                  </a:lnTo>
                  <a:lnTo>
                    <a:pt x="27315" y="4133309"/>
                  </a:lnTo>
                  <a:lnTo>
                    <a:pt x="26313" y="4077253"/>
                  </a:lnTo>
                  <a:lnTo>
                    <a:pt x="25170" y="4022280"/>
                  </a:lnTo>
                  <a:lnTo>
                    <a:pt x="24155" y="3968683"/>
                  </a:lnTo>
                  <a:lnTo>
                    <a:pt x="23539" y="3916756"/>
                  </a:lnTo>
                  <a:lnTo>
                    <a:pt x="23591" y="3866795"/>
                  </a:lnTo>
                  <a:lnTo>
                    <a:pt x="24581" y="3819092"/>
                  </a:lnTo>
                  <a:lnTo>
                    <a:pt x="26779" y="3773944"/>
                  </a:lnTo>
                  <a:lnTo>
                    <a:pt x="29008" y="3734494"/>
                  </a:lnTo>
                  <a:lnTo>
                    <a:pt x="30866" y="3689807"/>
                  </a:lnTo>
                  <a:lnTo>
                    <a:pt x="32344" y="3640939"/>
                  </a:lnTo>
                  <a:lnTo>
                    <a:pt x="33431" y="3588944"/>
                  </a:lnTo>
                  <a:lnTo>
                    <a:pt x="34117" y="3534876"/>
                  </a:lnTo>
                  <a:lnTo>
                    <a:pt x="34390" y="3479790"/>
                  </a:lnTo>
                  <a:lnTo>
                    <a:pt x="34240" y="3424741"/>
                  </a:lnTo>
                  <a:lnTo>
                    <a:pt x="33657" y="3370782"/>
                  </a:lnTo>
                  <a:lnTo>
                    <a:pt x="32630" y="3318969"/>
                  </a:lnTo>
                  <a:lnTo>
                    <a:pt x="31148" y="3270357"/>
                  </a:lnTo>
                  <a:lnTo>
                    <a:pt x="29202" y="3225999"/>
                  </a:lnTo>
                  <a:lnTo>
                    <a:pt x="26779" y="3186950"/>
                  </a:lnTo>
                  <a:lnTo>
                    <a:pt x="24552" y="3152232"/>
                  </a:lnTo>
                  <a:lnTo>
                    <a:pt x="22470" y="3110624"/>
                  </a:lnTo>
                  <a:lnTo>
                    <a:pt x="20582" y="3063264"/>
                  </a:lnTo>
                  <a:lnTo>
                    <a:pt x="18938" y="3011289"/>
                  </a:lnTo>
                  <a:lnTo>
                    <a:pt x="17588" y="2955839"/>
                  </a:lnTo>
                  <a:lnTo>
                    <a:pt x="16580" y="2898050"/>
                  </a:lnTo>
                  <a:lnTo>
                    <a:pt x="15964" y="2839062"/>
                  </a:lnTo>
                  <a:lnTo>
                    <a:pt x="15789" y="2780012"/>
                  </a:lnTo>
                  <a:lnTo>
                    <a:pt x="16105" y="2722039"/>
                  </a:lnTo>
                  <a:lnTo>
                    <a:pt x="16962" y="2666279"/>
                  </a:lnTo>
                  <a:lnTo>
                    <a:pt x="18408" y="2613872"/>
                  </a:lnTo>
                  <a:lnTo>
                    <a:pt x="20494" y="2565955"/>
                  </a:lnTo>
                  <a:lnTo>
                    <a:pt x="23268" y="2523667"/>
                  </a:lnTo>
                  <a:lnTo>
                    <a:pt x="31413" y="2441500"/>
                  </a:lnTo>
                  <a:lnTo>
                    <a:pt x="34526" y="2391068"/>
                  </a:lnTo>
                  <a:lnTo>
                    <a:pt x="36302" y="2337732"/>
                  </a:lnTo>
                  <a:lnTo>
                    <a:pt x="36925" y="2282372"/>
                  </a:lnTo>
                  <a:lnTo>
                    <a:pt x="36580" y="2225870"/>
                  </a:lnTo>
                  <a:lnTo>
                    <a:pt x="35451" y="2169107"/>
                  </a:lnTo>
                  <a:lnTo>
                    <a:pt x="33722" y="2112964"/>
                  </a:lnTo>
                  <a:lnTo>
                    <a:pt x="31578" y="2058323"/>
                  </a:lnTo>
                  <a:lnTo>
                    <a:pt x="29202" y="2006064"/>
                  </a:lnTo>
                  <a:lnTo>
                    <a:pt x="26779" y="1957070"/>
                  </a:lnTo>
                  <a:lnTo>
                    <a:pt x="25329" y="1914567"/>
                  </a:lnTo>
                  <a:lnTo>
                    <a:pt x="25106" y="1872330"/>
                  </a:lnTo>
                  <a:lnTo>
                    <a:pt x="25798" y="1829885"/>
                  </a:lnTo>
                  <a:lnTo>
                    <a:pt x="27092" y="1786758"/>
                  </a:lnTo>
                  <a:lnTo>
                    <a:pt x="28676" y="1742475"/>
                  </a:lnTo>
                  <a:lnTo>
                    <a:pt x="30238" y="1696563"/>
                  </a:lnTo>
                  <a:lnTo>
                    <a:pt x="31466" y="1648548"/>
                  </a:lnTo>
                  <a:lnTo>
                    <a:pt x="32046" y="1597956"/>
                  </a:lnTo>
                  <a:lnTo>
                    <a:pt x="31666" y="1544313"/>
                  </a:lnTo>
                  <a:lnTo>
                    <a:pt x="30015" y="1487146"/>
                  </a:lnTo>
                  <a:lnTo>
                    <a:pt x="26779" y="1425981"/>
                  </a:lnTo>
                  <a:lnTo>
                    <a:pt x="24544" y="1382273"/>
                  </a:lnTo>
                  <a:lnTo>
                    <a:pt x="23407" y="1338148"/>
                  </a:lnTo>
                  <a:lnTo>
                    <a:pt x="23196" y="1293497"/>
                  </a:lnTo>
                  <a:lnTo>
                    <a:pt x="23740" y="1248211"/>
                  </a:lnTo>
                  <a:lnTo>
                    <a:pt x="24867" y="1202179"/>
                  </a:lnTo>
                  <a:lnTo>
                    <a:pt x="26406" y="1155294"/>
                  </a:lnTo>
                  <a:lnTo>
                    <a:pt x="28187" y="1107445"/>
                  </a:lnTo>
                  <a:lnTo>
                    <a:pt x="30037" y="1058522"/>
                  </a:lnTo>
                  <a:lnTo>
                    <a:pt x="31785" y="1008417"/>
                  </a:lnTo>
                  <a:lnTo>
                    <a:pt x="33260" y="957020"/>
                  </a:lnTo>
                  <a:lnTo>
                    <a:pt x="34290" y="904222"/>
                  </a:lnTo>
                  <a:lnTo>
                    <a:pt x="34705" y="849912"/>
                  </a:lnTo>
                  <a:lnTo>
                    <a:pt x="34333" y="793983"/>
                  </a:lnTo>
                  <a:lnTo>
                    <a:pt x="33002" y="736324"/>
                  </a:lnTo>
                  <a:lnTo>
                    <a:pt x="30541" y="676825"/>
                  </a:lnTo>
                  <a:lnTo>
                    <a:pt x="26779" y="615378"/>
                  </a:lnTo>
                  <a:lnTo>
                    <a:pt x="21718" y="535780"/>
                  </a:lnTo>
                  <a:lnTo>
                    <a:pt x="18306" y="463179"/>
                  </a:lnTo>
                  <a:lnTo>
                    <a:pt x="16326" y="397022"/>
                  </a:lnTo>
                  <a:lnTo>
                    <a:pt x="15558" y="336756"/>
                  </a:lnTo>
                  <a:lnTo>
                    <a:pt x="15783" y="281830"/>
                  </a:lnTo>
                  <a:lnTo>
                    <a:pt x="16783" y="231690"/>
                  </a:lnTo>
                  <a:lnTo>
                    <a:pt x="18338" y="185785"/>
                  </a:lnTo>
                  <a:lnTo>
                    <a:pt x="20229" y="143561"/>
                  </a:lnTo>
                  <a:lnTo>
                    <a:pt x="22238" y="104466"/>
                  </a:lnTo>
                  <a:lnTo>
                    <a:pt x="24145" y="67948"/>
                  </a:lnTo>
                  <a:lnTo>
                    <a:pt x="25732" y="33454"/>
                  </a:lnTo>
                  <a:lnTo>
                    <a:pt x="26779" y="431"/>
                  </a:lnTo>
                  <a:close/>
                </a:path>
              </a:pathLst>
            </a:custGeom>
            <a:ln w="41275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7683" y="379031"/>
            <a:ext cx="1519307" cy="990110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635500" y="433746"/>
            <a:ext cx="270129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latin typeface="Calibri"/>
                <a:cs typeface="Calibri"/>
              </a:rPr>
              <a:t>Submit</a:t>
            </a:r>
            <a:r>
              <a:rPr sz="2600" b="1" spc="-50" dirty="0">
                <a:latin typeface="Calibri"/>
                <a:cs typeface="Calibri"/>
              </a:rPr>
              <a:t> </a:t>
            </a:r>
            <a:r>
              <a:rPr sz="2600" b="1" spc="-10" dirty="0">
                <a:latin typeface="Calibri"/>
                <a:cs typeface="Calibri"/>
              </a:rPr>
              <a:t>Worksheets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4838" y="837541"/>
            <a:ext cx="6337962" cy="153285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935" indent="-2286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41935" algn="l"/>
              </a:tabLst>
            </a:pPr>
            <a:r>
              <a:rPr sz="2600" spc="-10" dirty="0">
                <a:latin typeface="Calibri"/>
                <a:cs typeface="Calibri"/>
              </a:rPr>
              <a:t>Worksheets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lang="en-GB" sz="2600" spc="-10" dirty="0">
                <a:latin typeface="Calibri"/>
                <a:cs typeface="Calibri"/>
              </a:rPr>
              <a:t>4 </a:t>
            </a:r>
            <a:r>
              <a:rPr lang="en-GB" sz="2600" spc="-10" dirty="0" err="1">
                <a:latin typeface="Calibri"/>
                <a:cs typeface="Calibri"/>
              </a:rPr>
              <a:t>a,b,c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(completed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session)</a:t>
            </a:r>
            <a:endParaRPr sz="2600" dirty="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"/>
              </a:spcBef>
              <a:buFont typeface="Arial"/>
              <a:buChar char="•"/>
              <a:tabLst>
                <a:tab pos="241300" algn="l"/>
              </a:tabLst>
            </a:pPr>
            <a:r>
              <a:rPr sz="2600" spc="-20" dirty="0">
                <a:latin typeface="Calibri"/>
                <a:cs typeface="Calibri"/>
              </a:rPr>
              <a:t>Worksheet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lang="en-GB" sz="2600" spc="-40" dirty="0">
                <a:latin typeface="Calibri"/>
                <a:cs typeface="Calibri"/>
              </a:rPr>
              <a:t>6 </a:t>
            </a:r>
            <a:r>
              <a:rPr sz="2600" dirty="0">
                <a:latin typeface="Calibri"/>
                <a:cs typeface="Calibri"/>
              </a:rPr>
              <a:t>–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Non-Verbal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Communication</a:t>
            </a:r>
            <a:endParaRPr sz="2600" dirty="0">
              <a:latin typeface="Calibri"/>
              <a:cs typeface="Calibri"/>
            </a:endParaRPr>
          </a:p>
          <a:p>
            <a:pPr marL="12700" marR="231140">
              <a:lnSpc>
                <a:spcPct val="70000"/>
              </a:lnSpc>
              <a:spcBef>
                <a:spcPts val="994"/>
              </a:spcBef>
            </a:pPr>
            <a:r>
              <a:rPr sz="2600" dirty="0">
                <a:latin typeface="Calibri"/>
                <a:cs typeface="Calibri"/>
              </a:rPr>
              <a:t>Find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these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at </a:t>
            </a:r>
            <a:r>
              <a:rPr sz="2600" u="sng" spc="-10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Calibri"/>
                <a:cs typeface="Calibri"/>
                <a:hlinkClick r:id="rId3"/>
              </a:rPr>
              <a:t>http://womensworkshop.net/whatweoffer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1040"/>
              </a:spcBef>
            </a:pPr>
            <a:r>
              <a:rPr dirty="0"/>
              <a:t>Pairing</a:t>
            </a:r>
            <a:r>
              <a:rPr spc="-55" dirty="0"/>
              <a:t> </a:t>
            </a:r>
            <a:r>
              <a:rPr dirty="0"/>
              <a:t>people</a:t>
            </a:r>
            <a:r>
              <a:rPr spc="-45" dirty="0"/>
              <a:t> </a:t>
            </a:r>
            <a:r>
              <a:rPr dirty="0"/>
              <a:t>up</a:t>
            </a:r>
            <a:r>
              <a:rPr spc="-55" dirty="0"/>
              <a:t> </a:t>
            </a:r>
            <a:r>
              <a:rPr dirty="0"/>
              <a:t>to</a:t>
            </a:r>
            <a:r>
              <a:rPr spc="-80" dirty="0"/>
              <a:t> </a:t>
            </a:r>
            <a:r>
              <a:rPr dirty="0"/>
              <a:t>practice</a:t>
            </a:r>
            <a:r>
              <a:rPr spc="-60" dirty="0"/>
              <a:t> </a:t>
            </a:r>
            <a:r>
              <a:rPr dirty="0"/>
              <a:t>skills</a:t>
            </a:r>
            <a:r>
              <a:rPr spc="-55" dirty="0"/>
              <a:t> </a:t>
            </a:r>
            <a:r>
              <a:rPr dirty="0"/>
              <a:t>outside</a:t>
            </a:r>
            <a:r>
              <a:rPr spc="-60" dirty="0"/>
              <a:t> </a:t>
            </a:r>
            <a:r>
              <a:rPr dirty="0"/>
              <a:t>of</a:t>
            </a:r>
            <a:r>
              <a:rPr spc="-70" dirty="0"/>
              <a:t> </a:t>
            </a:r>
            <a:r>
              <a:rPr spc="-25" dirty="0"/>
              <a:t>the </a:t>
            </a:r>
            <a:r>
              <a:rPr spc="-10" dirty="0"/>
              <a:t>training.</a:t>
            </a:r>
          </a:p>
          <a:p>
            <a:pPr marL="12700" marR="55880" indent="228600">
              <a:lnSpc>
                <a:spcPct val="7000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b="0" dirty="0">
                <a:latin typeface="Calibri"/>
                <a:cs typeface="Calibri"/>
              </a:rPr>
              <a:t>Organise</a:t>
            </a:r>
            <a:r>
              <a:rPr b="0" spc="-6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in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your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own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time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contact</a:t>
            </a:r>
            <a:r>
              <a:rPr b="0" spc="-4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us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if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spc="-25" dirty="0">
                <a:latin typeface="Calibri"/>
                <a:cs typeface="Calibri"/>
              </a:rPr>
              <a:t>you </a:t>
            </a:r>
            <a:r>
              <a:rPr b="0" dirty="0">
                <a:latin typeface="Calibri"/>
                <a:cs typeface="Calibri"/>
              </a:rPr>
              <a:t>would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like</a:t>
            </a:r>
            <a:r>
              <a:rPr b="0" spc="-6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us</a:t>
            </a:r>
            <a:r>
              <a:rPr b="0" spc="-6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to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set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up</a:t>
            </a:r>
            <a:r>
              <a:rPr b="0" spc="-6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Zoom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meeting</a:t>
            </a:r>
            <a:r>
              <a:rPr b="0" spc="-8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for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you.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597463" y="4501426"/>
            <a:ext cx="590169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765">
              <a:lnSpc>
                <a:spcPct val="100000"/>
              </a:lnSpc>
              <a:spcBef>
                <a:spcPts val="2245"/>
              </a:spcBef>
            </a:pPr>
            <a:r>
              <a:rPr sz="2600" b="1" dirty="0">
                <a:latin typeface="Calibri"/>
                <a:cs typeface="Calibri"/>
              </a:rPr>
              <a:t>Next</a:t>
            </a:r>
            <a:r>
              <a:rPr sz="2600" b="1" spc="-5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session</a:t>
            </a:r>
            <a:r>
              <a:rPr sz="2600" b="1" spc="-75" dirty="0">
                <a:latin typeface="Calibri"/>
                <a:cs typeface="Calibri"/>
              </a:rPr>
              <a:t> </a:t>
            </a:r>
            <a:r>
              <a:rPr sz="2600" b="1" spc="-20" dirty="0">
                <a:latin typeface="Calibri"/>
                <a:cs typeface="Calibri"/>
              </a:rPr>
              <a:t>Tues</a:t>
            </a:r>
            <a:r>
              <a:rPr sz="2600" b="1" spc="-45" dirty="0">
                <a:latin typeface="Calibri"/>
                <a:cs typeface="Calibri"/>
              </a:rPr>
              <a:t> </a:t>
            </a:r>
            <a:r>
              <a:rPr lang="en-GB" sz="2600" b="1" spc="-45" dirty="0">
                <a:latin typeface="Calibri"/>
                <a:cs typeface="Calibri"/>
              </a:rPr>
              <a:t>17</a:t>
            </a:r>
            <a:r>
              <a:rPr lang="en-GB" sz="2600" b="1" spc="-45" baseline="30000" dirty="0">
                <a:latin typeface="Calibri"/>
                <a:cs typeface="Calibri"/>
              </a:rPr>
              <a:t>th</a:t>
            </a:r>
            <a:r>
              <a:rPr lang="en-GB" sz="2600" b="1" spc="-45" dirty="0">
                <a:latin typeface="Calibri"/>
                <a:cs typeface="Calibri"/>
              </a:rPr>
              <a:t> March 1 – 2.30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879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Symbol</vt:lpstr>
      <vt:lpstr>Tahoma</vt:lpstr>
      <vt:lpstr>Office Theme</vt:lpstr>
      <vt:lpstr>Practical and Emotional Support Skills</vt:lpstr>
      <vt:lpstr>Session 2 Outline</vt:lpstr>
      <vt:lpstr>Introductions</vt:lpstr>
      <vt:lpstr>Today’s Learning Objectives</vt:lpstr>
      <vt:lpstr>What makes for good Listening?</vt:lpstr>
      <vt:lpstr>Group Discussion What makes for a good listener?</vt:lpstr>
      <vt:lpstr>PowerPoint Presentation</vt:lpstr>
      <vt:lpstr>Group Discussion</vt:lpstr>
      <vt:lpstr>Barriers to Good Communication</vt:lpstr>
      <vt:lpstr>Questioning Techniques</vt:lpstr>
      <vt:lpstr>Questioning techniques</vt:lpstr>
      <vt:lpstr>3. TED Questions – (Tell, Explain, Describe)</vt:lpstr>
      <vt:lpstr>PowerPoint Presentation</vt:lpstr>
      <vt:lpstr>Submit Worksheets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Mentoring Skills  An Introduction  May 2020</dc:title>
  <dc:creator>Julia Lyford</dc:creator>
  <cp:lastModifiedBy>Julia Lyford</cp:lastModifiedBy>
  <cp:revision>2</cp:revision>
  <dcterms:created xsi:type="dcterms:W3CDTF">2026-03-09T16:04:41Z</dcterms:created>
  <dcterms:modified xsi:type="dcterms:W3CDTF">2026-03-09T16:31:53Z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2025-03-18T00:00:00Z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2026-03-09T00:00:00Z</vt:filetime>
  </property>
  <property fmtid="{D5CDD505-2E9C-101B-9397-08002B2CF9AE}" pid="5" name="Producer">
    <vt:lpwstr>Adobe PDF Library 25.1.208</vt:lpwstr>
  </property>
</Properties>
</file>