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1"/>
    <p:sldMasterId id="2147483665" r:id="rId2"/>
    <p:sldMasterId id="2147483663" r:id="rId3"/>
    <p:sldMasterId id="2147483692" r:id="rId4"/>
    <p:sldMasterId id="2147483667" r:id="rId5"/>
    <p:sldMasterId id="2147483660" r:id="rId6"/>
  </p:sldMasterIdLst>
  <p:notesMasterIdLst>
    <p:notesMasterId r:id="rId28"/>
  </p:notesMasterIdLst>
  <p:sldIdLst>
    <p:sldId id="256" r:id="rId7"/>
    <p:sldId id="295" r:id="rId8"/>
    <p:sldId id="292" r:id="rId9"/>
    <p:sldId id="328" r:id="rId10"/>
    <p:sldId id="318" r:id="rId11"/>
    <p:sldId id="321" r:id="rId12"/>
    <p:sldId id="339" r:id="rId13"/>
    <p:sldId id="331" r:id="rId14"/>
    <p:sldId id="332" r:id="rId15"/>
    <p:sldId id="334" r:id="rId16"/>
    <p:sldId id="337" r:id="rId17"/>
    <p:sldId id="338" r:id="rId18"/>
    <p:sldId id="324" r:id="rId19"/>
    <p:sldId id="335" r:id="rId20"/>
    <p:sldId id="300" r:id="rId21"/>
    <p:sldId id="341" r:id="rId22"/>
    <p:sldId id="320" r:id="rId23"/>
    <p:sldId id="319" r:id="rId24"/>
    <p:sldId id="340" r:id="rId25"/>
    <p:sldId id="293" r:id="rId26"/>
    <p:sldId id="258" r:id="rId27"/>
  </p:sldIdLst>
  <p:sldSz cx="12192000" cy="6858000"/>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67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18/5/colors/Iconchunking_neutralbg_accent6_2">
  <dgm:title val=""/>
  <dgm:desc val=""/>
  <dgm:catLst>
    <dgm:cat type="accent6" pri="16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a:alpha val="0"/>
      </a:schemeClr>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3F9802-8049-45F4-962A-09EE205619B5}" type="doc">
      <dgm:prSet loTypeId="urn:microsoft.com/office/officeart/2018/2/layout/IconVerticalSolidList" loCatId="icon" qsTypeId="urn:microsoft.com/office/officeart/2005/8/quickstyle/simple1" qsCatId="simple" csTypeId="urn:microsoft.com/office/officeart/2018/5/colors/Iconchunking_neutralbg_accent6_2" csCatId="accent6" phldr="1"/>
      <dgm:spPr/>
      <dgm:t>
        <a:bodyPr/>
        <a:lstStyle/>
        <a:p>
          <a:endParaRPr lang="en-US"/>
        </a:p>
      </dgm:t>
    </dgm:pt>
    <dgm:pt modelId="{24173500-A202-4866-AF59-712EB58492D0}">
      <dgm:prSet/>
      <dgm:spPr/>
      <dgm:t>
        <a:bodyPr/>
        <a:lstStyle/>
        <a:p>
          <a:pPr>
            <a:lnSpc>
              <a:spcPct val="100000"/>
            </a:lnSpc>
          </a:pPr>
          <a:r>
            <a:rPr lang="en-GB" b="1"/>
            <a:t>Women’s Workshop</a:t>
          </a:r>
          <a:endParaRPr lang="en-US"/>
        </a:p>
      </dgm:t>
    </dgm:pt>
    <dgm:pt modelId="{D1E4575C-0FDB-4F20-BD1E-40C1605AE70B}" type="parTrans" cxnId="{0B2096B7-FDE5-410A-91A0-3535E615EA11}">
      <dgm:prSet/>
      <dgm:spPr/>
      <dgm:t>
        <a:bodyPr/>
        <a:lstStyle/>
        <a:p>
          <a:endParaRPr lang="en-US"/>
        </a:p>
      </dgm:t>
    </dgm:pt>
    <dgm:pt modelId="{93DECD84-F58C-45D0-AACC-F282679899D9}" type="sibTrans" cxnId="{0B2096B7-FDE5-410A-91A0-3535E615EA11}">
      <dgm:prSet/>
      <dgm:spPr/>
      <dgm:t>
        <a:bodyPr/>
        <a:lstStyle/>
        <a:p>
          <a:endParaRPr lang="en-US"/>
        </a:p>
      </dgm:t>
    </dgm:pt>
    <dgm:pt modelId="{9C642EA2-990B-485E-B6DC-E6D49EF55188}">
      <dgm:prSet/>
      <dgm:spPr/>
      <dgm:t>
        <a:bodyPr/>
        <a:lstStyle/>
        <a:p>
          <a:pPr>
            <a:lnSpc>
              <a:spcPct val="100000"/>
            </a:lnSpc>
          </a:pPr>
          <a:r>
            <a:rPr lang="en-GB" b="1" dirty="0"/>
            <a:t>WW Equality and Diversity Policy and Action Plan</a:t>
          </a:r>
          <a:br>
            <a:rPr lang="en-GB" b="1" dirty="0"/>
          </a:br>
          <a:r>
            <a:rPr lang="en-GB" b="1" dirty="0"/>
            <a:t>WW Values Statement</a:t>
          </a:r>
          <a:endParaRPr lang="en-US" dirty="0"/>
        </a:p>
      </dgm:t>
    </dgm:pt>
    <dgm:pt modelId="{119E27DE-95B2-4C62-85C2-322513F4248E}" type="parTrans" cxnId="{DA1DB93E-AEFE-4965-AC28-318270D4DA72}">
      <dgm:prSet/>
      <dgm:spPr/>
      <dgm:t>
        <a:bodyPr/>
        <a:lstStyle/>
        <a:p>
          <a:endParaRPr lang="en-US"/>
        </a:p>
      </dgm:t>
    </dgm:pt>
    <dgm:pt modelId="{10F0D225-E392-4E36-94D1-CABB26916910}" type="sibTrans" cxnId="{DA1DB93E-AEFE-4965-AC28-318270D4DA72}">
      <dgm:prSet/>
      <dgm:spPr/>
      <dgm:t>
        <a:bodyPr/>
        <a:lstStyle/>
        <a:p>
          <a:endParaRPr lang="en-US"/>
        </a:p>
      </dgm:t>
    </dgm:pt>
    <dgm:pt modelId="{D2188411-563B-401A-BCF0-36F46DF055E1}">
      <dgm:prSet/>
      <dgm:spPr/>
      <dgm:t>
        <a:bodyPr/>
        <a:lstStyle/>
        <a:p>
          <a:pPr>
            <a:lnSpc>
              <a:spcPct val="100000"/>
            </a:lnSpc>
          </a:pPr>
          <a:r>
            <a:rPr lang="en-GB" b="1"/>
            <a:t>WW Learner Charter</a:t>
          </a:r>
          <a:endParaRPr lang="en-US"/>
        </a:p>
      </dgm:t>
    </dgm:pt>
    <dgm:pt modelId="{6CB7AAD5-12FF-4C65-949B-94366F3038AD}" type="parTrans" cxnId="{349AFBE9-81EA-4062-8D46-99F9879C75AA}">
      <dgm:prSet/>
      <dgm:spPr/>
      <dgm:t>
        <a:bodyPr/>
        <a:lstStyle/>
        <a:p>
          <a:endParaRPr lang="en-US"/>
        </a:p>
      </dgm:t>
    </dgm:pt>
    <dgm:pt modelId="{12AF877F-2850-4A8F-BBF7-FDA7A048F46B}" type="sibTrans" cxnId="{349AFBE9-81EA-4062-8D46-99F9879C75AA}">
      <dgm:prSet/>
      <dgm:spPr/>
      <dgm:t>
        <a:bodyPr/>
        <a:lstStyle/>
        <a:p>
          <a:endParaRPr lang="en-US"/>
        </a:p>
      </dgm:t>
    </dgm:pt>
    <dgm:pt modelId="{A762AD08-DC4B-4076-A26A-B6CE92F3B083}">
      <dgm:prSet/>
      <dgm:spPr/>
      <dgm:t>
        <a:bodyPr/>
        <a:lstStyle/>
        <a:p>
          <a:pPr>
            <a:lnSpc>
              <a:spcPct val="100000"/>
            </a:lnSpc>
          </a:pPr>
          <a:r>
            <a:rPr lang="en-GB" b="1"/>
            <a:t>External Requirements</a:t>
          </a:r>
          <a:endParaRPr lang="en-US"/>
        </a:p>
      </dgm:t>
    </dgm:pt>
    <dgm:pt modelId="{30F2CB24-1414-4103-BEB3-5D1657249E91}" type="parTrans" cxnId="{D2B47BB8-401C-4E34-857A-0F9CB1CE8300}">
      <dgm:prSet/>
      <dgm:spPr/>
      <dgm:t>
        <a:bodyPr/>
        <a:lstStyle/>
        <a:p>
          <a:endParaRPr lang="en-US"/>
        </a:p>
      </dgm:t>
    </dgm:pt>
    <dgm:pt modelId="{476C2A33-4463-4BB5-BFC8-CA3C5E6008B0}" type="sibTrans" cxnId="{D2B47BB8-401C-4E34-857A-0F9CB1CE8300}">
      <dgm:prSet/>
      <dgm:spPr/>
      <dgm:t>
        <a:bodyPr/>
        <a:lstStyle/>
        <a:p>
          <a:endParaRPr lang="en-US"/>
        </a:p>
      </dgm:t>
    </dgm:pt>
    <dgm:pt modelId="{F861C5E4-6D9E-46A5-BD29-6C39773FA56A}">
      <dgm:prSet/>
      <dgm:spPr/>
      <dgm:t>
        <a:bodyPr/>
        <a:lstStyle/>
        <a:p>
          <a:pPr>
            <a:lnSpc>
              <a:spcPct val="100000"/>
            </a:lnSpc>
          </a:pPr>
          <a:r>
            <a:rPr lang="en-GB" b="1"/>
            <a:t>Equalities Act</a:t>
          </a:r>
          <a:endParaRPr lang="en-US"/>
        </a:p>
      </dgm:t>
    </dgm:pt>
    <dgm:pt modelId="{5CCDAE0C-E2A6-452D-9280-18B22D9951CB}" type="parTrans" cxnId="{5C2F5E6B-DD61-4BE5-BB31-A24D019F7DCE}">
      <dgm:prSet/>
      <dgm:spPr/>
      <dgm:t>
        <a:bodyPr/>
        <a:lstStyle/>
        <a:p>
          <a:endParaRPr lang="en-US"/>
        </a:p>
      </dgm:t>
    </dgm:pt>
    <dgm:pt modelId="{72B63BC5-1A92-49C8-9352-8CE568E85715}" type="sibTrans" cxnId="{5C2F5E6B-DD61-4BE5-BB31-A24D019F7DCE}">
      <dgm:prSet/>
      <dgm:spPr/>
      <dgm:t>
        <a:bodyPr/>
        <a:lstStyle/>
        <a:p>
          <a:endParaRPr lang="en-US"/>
        </a:p>
      </dgm:t>
    </dgm:pt>
    <dgm:pt modelId="{EB7F2D8B-B113-447E-9444-65E969BFBD63}">
      <dgm:prSet/>
      <dgm:spPr/>
      <dgm:t>
        <a:bodyPr/>
        <a:lstStyle/>
        <a:p>
          <a:pPr>
            <a:lnSpc>
              <a:spcPct val="100000"/>
            </a:lnSpc>
          </a:pPr>
          <a:r>
            <a:rPr lang="en-GB" b="1"/>
            <a:t>Funders</a:t>
          </a:r>
          <a:endParaRPr lang="en-US"/>
        </a:p>
      </dgm:t>
    </dgm:pt>
    <dgm:pt modelId="{5C304516-961F-41F9-9116-7A349D44C377}" type="parTrans" cxnId="{D7A71F86-AAB6-4CA7-A36D-540C156A48A9}">
      <dgm:prSet/>
      <dgm:spPr/>
      <dgm:t>
        <a:bodyPr/>
        <a:lstStyle/>
        <a:p>
          <a:endParaRPr lang="en-US"/>
        </a:p>
      </dgm:t>
    </dgm:pt>
    <dgm:pt modelId="{185B0DE8-0C64-4E20-B228-E826B9929552}" type="sibTrans" cxnId="{D7A71F86-AAB6-4CA7-A36D-540C156A48A9}">
      <dgm:prSet/>
      <dgm:spPr/>
      <dgm:t>
        <a:bodyPr/>
        <a:lstStyle/>
        <a:p>
          <a:endParaRPr lang="en-US"/>
        </a:p>
      </dgm:t>
    </dgm:pt>
    <dgm:pt modelId="{47552BDB-4D73-4FFA-B95A-95EFD2B701DF}">
      <dgm:prSet/>
      <dgm:spPr/>
      <dgm:t>
        <a:bodyPr/>
        <a:lstStyle/>
        <a:p>
          <a:pPr>
            <a:lnSpc>
              <a:spcPct val="100000"/>
            </a:lnSpc>
          </a:pPr>
          <a:r>
            <a:rPr lang="en-GB" b="1"/>
            <a:t>P&amp;E Support Service</a:t>
          </a:r>
          <a:endParaRPr lang="en-US"/>
        </a:p>
      </dgm:t>
    </dgm:pt>
    <dgm:pt modelId="{150A374C-E077-4E5E-A70E-EFC8FF758A28}" type="parTrans" cxnId="{0E6BB1C7-3CD6-4B72-90A2-33DDCB2130A9}">
      <dgm:prSet/>
      <dgm:spPr/>
      <dgm:t>
        <a:bodyPr/>
        <a:lstStyle/>
        <a:p>
          <a:endParaRPr lang="en-US"/>
        </a:p>
      </dgm:t>
    </dgm:pt>
    <dgm:pt modelId="{8761E99E-DF46-4374-B22E-2B4AF516080E}" type="sibTrans" cxnId="{0E6BB1C7-3CD6-4B72-90A2-33DDCB2130A9}">
      <dgm:prSet/>
      <dgm:spPr/>
      <dgm:t>
        <a:bodyPr/>
        <a:lstStyle/>
        <a:p>
          <a:endParaRPr lang="en-US"/>
        </a:p>
      </dgm:t>
    </dgm:pt>
    <dgm:pt modelId="{45908426-3411-46B3-A528-88CD383F546B}">
      <dgm:prSet/>
      <dgm:spPr/>
      <dgm:t>
        <a:bodyPr/>
        <a:lstStyle/>
        <a:p>
          <a:pPr>
            <a:lnSpc>
              <a:spcPct val="100000"/>
            </a:lnSpc>
          </a:pPr>
          <a:r>
            <a:rPr lang="en-GB" b="1"/>
            <a:t>Support agreement</a:t>
          </a:r>
          <a:endParaRPr lang="en-US"/>
        </a:p>
      </dgm:t>
    </dgm:pt>
    <dgm:pt modelId="{06D73267-FE06-4310-B964-AAF5B54F675F}" type="parTrans" cxnId="{536E7DF9-2396-49B9-98EF-A15F0C9A817F}">
      <dgm:prSet/>
      <dgm:spPr/>
      <dgm:t>
        <a:bodyPr/>
        <a:lstStyle/>
        <a:p>
          <a:endParaRPr lang="en-US"/>
        </a:p>
      </dgm:t>
    </dgm:pt>
    <dgm:pt modelId="{3FADA485-2D14-417A-8B25-6818415182D7}" type="sibTrans" cxnId="{536E7DF9-2396-49B9-98EF-A15F0C9A817F}">
      <dgm:prSet/>
      <dgm:spPr/>
      <dgm:t>
        <a:bodyPr/>
        <a:lstStyle/>
        <a:p>
          <a:endParaRPr lang="en-US"/>
        </a:p>
      </dgm:t>
    </dgm:pt>
    <dgm:pt modelId="{789411D7-69E1-4D04-AFDC-483030BE01D2}">
      <dgm:prSet/>
      <dgm:spPr/>
      <dgm:t>
        <a:bodyPr/>
        <a:lstStyle/>
        <a:p>
          <a:pPr>
            <a:lnSpc>
              <a:spcPct val="100000"/>
            </a:lnSpc>
          </a:pPr>
          <a:r>
            <a:rPr lang="en-GB" b="1"/>
            <a:t>Adaptations</a:t>
          </a:r>
          <a:endParaRPr lang="en-US"/>
        </a:p>
      </dgm:t>
    </dgm:pt>
    <dgm:pt modelId="{FE60223B-324A-4460-AD8C-64F67ED1FD1B}" type="parTrans" cxnId="{8AF86EA5-DC94-4F97-B052-C2E3388147DE}">
      <dgm:prSet/>
      <dgm:spPr/>
      <dgm:t>
        <a:bodyPr/>
        <a:lstStyle/>
        <a:p>
          <a:endParaRPr lang="en-US"/>
        </a:p>
      </dgm:t>
    </dgm:pt>
    <dgm:pt modelId="{DEDDFAAD-9649-47A4-B0BB-892AFDBEE432}" type="sibTrans" cxnId="{8AF86EA5-DC94-4F97-B052-C2E3388147DE}">
      <dgm:prSet/>
      <dgm:spPr/>
      <dgm:t>
        <a:bodyPr/>
        <a:lstStyle/>
        <a:p>
          <a:endParaRPr lang="en-US"/>
        </a:p>
      </dgm:t>
    </dgm:pt>
    <dgm:pt modelId="{38D6400A-41E8-4690-890C-61EBEA40043F}">
      <dgm:prSet/>
      <dgm:spPr/>
      <dgm:t>
        <a:bodyPr/>
        <a:lstStyle/>
        <a:p>
          <a:pPr>
            <a:lnSpc>
              <a:spcPct val="100000"/>
            </a:lnSpc>
          </a:pPr>
          <a:r>
            <a:rPr lang="en-GB" b="1"/>
            <a:t>Reaching out</a:t>
          </a:r>
          <a:endParaRPr lang="en-US"/>
        </a:p>
      </dgm:t>
    </dgm:pt>
    <dgm:pt modelId="{154FF415-0AC9-47A6-94CB-5F888ADE4713}" type="parTrans" cxnId="{8FF8245F-E7E3-4C84-8F28-6675EA271506}">
      <dgm:prSet/>
      <dgm:spPr/>
      <dgm:t>
        <a:bodyPr/>
        <a:lstStyle/>
        <a:p>
          <a:endParaRPr lang="en-US"/>
        </a:p>
      </dgm:t>
    </dgm:pt>
    <dgm:pt modelId="{870ABD0D-FD65-4ED4-B1FF-AC58117542E9}" type="sibTrans" cxnId="{8FF8245F-E7E3-4C84-8F28-6675EA271506}">
      <dgm:prSet/>
      <dgm:spPr/>
      <dgm:t>
        <a:bodyPr/>
        <a:lstStyle/>
        <a:p>
          <a:endParaRPr lang="en-US"/>
        </a:p>
      </dgm:t>
    </dgm:pt>
    <dgm:pt modelId="{0A405D25-9090-4765-A3D7-DF741045DE75}">
      <dgm:prSet/>
      <dgm:spPr/>
      <dgm:t>
        <a:bodyPr/>
        <a:lstStyle/>
        <a:p>
          <a:pPr>
            <a:lnSpc>
              <a:spcPct val="100000"/>
            </a:lnSpc>
          </a:pPr>
          <a:r>
            <a:rPr lang="en-GB" b="1"/>
            <a:t>Discrimination aware</a:t>
          </a:r>
          <a:endParaRPr lang="en-US"/>
        </a:p>
      </dgm:t>
    </dgm:pt>
    <dgm:pt modelId="{87EB07E0-8C8C-4DD5-BBA6-ECC37750B764}" type="parTrans" cxnId="{069D078C-D162-4F97-8131-0FFADB0CF4F1}">
      <dgm:prSet/>
      <dgm:spPr/>
      <dgm:t>
        <a:bodyPr/>
        <a:lstStyle/>
        <a:p>
          <a:endParaRPr lang="en-US"/>
        </a:p>
      </dgm:t>
    </dgm:pt>
    <dgm:pt modelId="{F541FF4C-A94C-4149-9E75-325EE51694BB}" type="sibTrans" cxnId="{069D078C-D162-4F97-8131-0FFADB0CF4F1}">
      <dgm:prSet/>
      <dgm:spPr/>
      <dgm:t>
        <a:bodyPr/>
        <a:lstStyle/>
        <a:p>
          <a:endParaRPr lang="en-US"/>
        </a:p>
      </dgm:t>
    </dgm:pt>
    <dgm:pt modelId="{D1AAF6F7-A5C4-4C22-8046-6296DBABF688}">
      <dgm:prSet/>
      <dgm:spPr/>
      <dgm:t>
        <a:bodyPr/>
        <a:lstStyle/>
        <a:p>
          <a:pPr>
            <a:lnSpc>
              <a:spcPct val="100000"/>
            </a:lnSpc>
          </a:pPr>
          <a:r>
            <a:rPr lang="en-GB" b="1"/>
            <a:t>Empowering women to challenge</a:t>
          </a:r>
          <a:endParaRPr lang="en-US"/>
        </a:p>
      </dgm:t>
    </dgm:pt>
    <dgm:pt modelId="{FBC8BF1D-8F97-4551-BCEE-D84B86C84B0C}" type="parTrans" cxnId="{B7F07B59-978D-4F40-8709-129FD48E4399}">
      <dgm:prSet/>
      <dgm:spPr/>
      <dgm:t>
        <a:bodyPr/>
        <a:lstStyle/>
        <a:p>
          <a:endParaRPr lang="en-US"/>
        </a:p>
      </dgm:t>
    </dgm:pt>
    <dgm:pt modelId="{4E3F12BE-E27B-43DC-A5BD-1402C96F1EE4}" type="sibTrans" cxnId="{B7F07B59-978D-4F40-8709-129FD48E4399}">
      <dgm:prSet/>
      <dgm:spPr/>
      <dgm:t>
        <a:bodyPr/>
        <a:lstStyle/>
        <a:p>
          <a:endParaRPr lang="en-US"/>
        </a:p>
      </dgm:t>
    </dgm:pt>
    <dgm:pt modelId="{8CC0E009-D2FB-41E0-AE4F-BE8021C7CC12}" type="pres">
      <dgm:prSet presAssocID="{CE3F9802-8049-45F4-962A-09EE205619B5}" presName="root" presStyleCnt="0">
        <dgm:presLayoutVars>
          <dgm:dir/>
          <dgm:resizeHandles val="exact"/>
        </dgm:presLayoutVars>
      </dgm:prSet>
      <dgm:spPr/>
    </dgm:pt>
    <dgm:pt modelId="{83421E28-8686-4649-9A00-3CDFEB6ECFA6}" type="pres">
      <dgm:prSet presAssocID="{24173500-A202-4866-AF59-712EB58492D0}" presName="compNode" presStyleCnt="0"/>
      <dgm:spPr/>
    </dgm:pt>
    <dgm:pt modelId="{7237022B-49EC-47B4-A50E-7350C86B7114}" type="pres">
      <dgm:prSet presAssocID="{24173500-A202-4866-AF59-712EB58492D0}" presName="bgRect" presStyleLbl="bgShp" presStyleIdx="0" presStyleCnt="3"/>
      <dgm:spPr/>
    </dgm:pt>
    <dgm:pt modelId="{0E13D319-D257-45B7-89A6-F9D447A98101}" type="pres">
      <dgm:prSet presAssocID="{24173500-A202-4866-AF59-712EB58492D0}"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Meeting"/>
        </a:ext>
      </dgm:extLst>
    </dgm:pt>
    <dgm:pt modelId="{BEEB2029-125C-4FB1-BCA4-4FFECBCCEBD8}" type="pres">
      <dgm:prSet presAssocID="{24173500-A202-4866-AF59-712EB58492D0}" presName="spaceRect" presStyleCnt="0"/>
      <dgm:spPr/>
    </dgm:pt>
    <dgm:pt modelId="{55F5A5C8-BC1E-4FCE-82EA-B70D75A8CDC2}" type="pres">
      <dgm:prSet presAssocID="{24173500-A202-4866-AF59-712EB58492D0}" presName="parTx" presStyleLbl="revTx" presStyleIdx="0" presStyleCnt="6">
        <dgm:presLayoutVars>
          <dgm:chMax val="0"/>
          <dgm:chPref val="0"/>
        </dgm:presLayoutVars>
      </dgm:prSet>
      <dgm:spPr/>
    </dgm:pt>
    <dgm:pt modelId="{500B3A17-7D7A-4C4C-8BE2-27B39A8EE4E8}" type="pres">
      <dgm:prSet presAssocID="{24173500-A202-4866-AF59-712EB58492D0}" presName="desTx" presStyleLbl="revTx" presStyleIdx="1" presStyleCnt="6">
        <dgm:presLayoutVars/>
      </dgm:prSet>
      <dgm:spPr/>
    </dgm:pt>
    <dgm:pt modelId="{D519E6B9-B265-449B-96C2-9F52787AD36E}" type="pres">
      <dgm:prSet presAssocID="{93DECD84-F58C-45D0-AACC-F282679899D9}" presName="sibTrans" presStyleCnt="0"/>
      <dgm:spPr/>
    </dgm:pt>
    <dgm:pt modelId="{2CEED6E2-858C-452F-8E4C-89F5F803C6E7}" type="pres">
      <dgm:prSet presAssocID="{A762AD08-DC4B-4076-A26A-B6CE92F3B083}" presName="compNode" presStyleCnt="0"/>
      <dgm:spPr/>
    </dgm:pt>
    <dgm:pt modelId="{4E87D65B-E248-4936-8063-AAB9DDAABBF3}" type="pres">
      <dgm:prSet presAssocID="{A762AD08-DC4B-4076-A26A-B6CE92F3B083}" presName="bgRect" presStyleLbl="bgShp" presStyleIdx="1" presStyleCnt="3"/>
      <dgm:spPr/>
    </dgm:pt>
    <dgm:pt modelId="{A7095A49-5A93-4DD9-9F84-415B3C2A2499}" type="pres">
      <dgm:prSet presAssocID="{A762AD08-DC4B-4076-A26A-B6CE92F3B083}"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7437C095-44BE-4EBB-84CF-292567535BF3}" type="pres">
      <dgm:prSet presAssocID="{A762AD08-DC4B-4076-A26A-B6CE92F3B083}" presName="spaceRect" presStyleCnt="0"/>
      <dgm:spPr/>
    </dgm:pt>
    <dgm:pt modelId="{D63F9529-7F74-4193-9D61-83F305677DA2}" type="pres">
      <dgm:prSet presAssocID="{A762AD08-DC4B-4076-A26A-B6CE92F3B083}" presName="parTx" presStyleLbl="revTx" presStyleIdx="2" presStyleCnt="6">
        <dgm:presLayoutVars>
          <dgm:chMax val="0"/>
          <dgm:chPref val="0"/>
        </dgm:presLayoutVars>
      </dgm:prSet>
      <dgm:spPr/>
    </dgm:pt>
    <dgm:pt modelId="{18F8E396-4B7E-41B7-A0EC-A2BA0598D0A9}" type="pres">
      <dgm:prSet presAssocID="{A762AD08-DC4B-4076-A26A-B6CE92F3B083}" presName="desTx" presStyleLbl="revTx" presStyleIdx="3" presStyleCnt="6">
        <dgm:presLayoutVars/>
      </dgm:prSet>
      <dgm:spPr/>
    </dgm:pt>
    <dgm:pt modelId="{05BDA20A-F21B-4FF7-9167-939B2BEE245F}" type="pres">
      <dgm:prSet presAssocID="{476C2A33-4463-4BB5-BFC8-CA3C5E6008B0}" presName="sibTrans" presStyleCnt="0"/>
      <dgm:spPr/>
    </dgm:pt>
    <dgm:pt modelId="{7BCD1633-6C28-4E18-84F1-E41D71E6FC8D}" type="pres">
      <dgm:prSet presAssocID="{47552BDB-4D73-4FFA-B95A-95EFD2B701DF}" presName="compNode" presStyleCnt="0"/>
      <dgm:spPr/>
    </dgm:pt>
    <dgm:pt modelId="{4ACBBB9D-B145-46E8-9DD6-AC9228832302}" type="pres">
      <dgm:prSet presAssocID="{47552BDB-4D73-4FFA-B95A-95EFD2B701DF}" presName="bgRect" presStyleLbl="bgShp" presStyleIdx="2" presStyleCnt="3"/>
      <dgm:spPr/>
    </dgm:pt>
    <dgm:pt modelId="{0A33DF39-585B-48DC-8752-719D46C6A68C}" type="pres">
      <dgm:prSet presAssocID="{47552BDB-4D73-4FFA-B95A-95EFD2B701DF}"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Group"/>
        </a:ext>
      </dgm:extLst>
    </dgm:pt>
    <dgm:pt modelId="{73A4C423-1291-410E-A3FB-AA05BC0018EC}" type="pres">
      <dgm:prSet presAssocID="{47552BDB-4D73-4FFA-B95A-95EFD2B701DF}" presName="spaceRect" presStyleCnt="0"/>
      <dgm:spPr/>
    </dgm:pt>
    <dgm:pt modelId="{C3FA74D9-A748-4A27-8C62-20D664FF8406}" type="pres">
      <dgm:prSet presAssocID="{47552BDB-4D73-4FFA-B95A-95EFD2B701DF}" presName="parTx" presStyleLbl="revTx" presStyleIdx="4" presStyleCnt="6">
        <dgm:presLayoutVars>
          <dgm:chMax val="0"/>
          <dgm:chPref val="0"/>
        </dgm:presLayoutVars>
      </dgm:prSet>
      <dgm:spPr/>
    </dgm:pt>
    <dgm:pt modelId="{1103427D-CE57-44D6-9A7E-AE2D7979740D}" type="pres">
      <dgm:prSet presAssocID="{47552BDB-4D73-4FFA-B95A-95EFD2B701DF}" presName="desTx" presStyleLbl="revTx" presStyleIdx="5" presStyleCnt="6">
        <dgm:presLayoutVars/>
      </dgm:prSet>
      <dgm:spPr/>
    </dgm:pt>
  </dgm:ptLst>
  <dgm:cxnLst>
    <dgm:cxn modelId="{12F2A21D-3440-45CE-838F-882AA8748A3F}" type="presOf" srcId="{9C642EA2-990B-485E-B6DC-E6D49EF55188}" destId="{500B3A17-7D7A-4C4C-8BE2-27B39A8EE4E8}" srcOrd="0" destOrd="0" presId="urn:microsoft.com/office/officeart/2018/2/layout/IconVerticalSolidList"/>
    <dgm:cxn modelId="{DA1DB93E-AEFE-4965-AC28-318270D4DA72}" srcId="{24173500-A202-4866-AF59-712EB58492D0}" destId="{9C642EA2-990B-485E-B6DC-E6D49EF55188}" srcOrd="0" destOrd="0" parTransId="{119E27DE-95B2-4C62-85C2-322513F4248E}" sibTransId="{10F0D225-E392-4E36-94D1-CABB26916910}"/>
    <dgm:cxn modelId="{490A875C-F845-494B-91FA-74551F796443}" type="presOf" srcId="{CE3F9802-8049-45F4-962A-09EE205619B5}" destId="{8CC0E009-D2FB-41E0-AE4F-BE8021C7CC12}" srcOrd="0" destOrd="0" presId="urn:microsoft.com/office/officeart/2018/2/layout/IconVerticalSolidList"/>
    <dgm:cxn modelId="{36CBA75C-D245-4712-8313-ADBFC1AB0400}" type="presOf" srcId="{38D6400A-41E8-4690-890C-61EBEA40043F}" destId="{1103427D-CE57-44D6-9A7E-AE2D7979740D}" srcOrd="0" destOrd="2" presId="urn:microsoft.com/office/officeart/2018/2/layout/IconVerticalSolidList"/>
    <dgm:cxn modelId="{8FF8245F-E7E3-4C84-8F28-6675EA271506}" srcId="{47552BDB-4D73-4FFA-B95A-95EFD2B701DF}" destId="{38D6400A-41E8-4690-890C-61EBEA40043F}" srcOrd="2" destOrd="0" parTransId="{154FF415-0AC9-47A6-94CB-5F888ADE4713}" sibTransId="{870ABD0D-FD65-4ED4-B1FF-AC58117542E9}"/>
    <dgm:cxn modelId="{44A99845-A6D5-4325-B502-CEED2421734B}" type="presOf" srcId="{EB7F2D8B-B113-447E-9444-65E969BFBD63}" destId="{18F8E396-4B7E-41B7-A0EC-A2BA0598D0A9}" srcOrd="0" destOrd="1" presId="urn:microsoft.com/office/officeart/2018/2/layout/IconVerticalSolidList"/>
    <dgm:cxn modelId="{5C2F5E6B-DD61-4BE5-BB31-A24D019F7DCE}" srcId="{A762AD08-DC4B-4076-A26A-B6CE92F3B083}" destId="{F861C5E4-6D9E-46A5-BD29-6C39773FA56A}" srcOrd="0" destOrd="0" parTransId="{5CCDAE0C-E2A6-452D-9280-18B22D9951CB}" sibTransId="{72B63BC5-1A92-49C8-9352-8CE568E85715}"/>
    <dgm:cxn modelId="{D6B38154-F208-4EFC-8723-1A3B1F8ADF34}" type="presOf" srcId="{47552BDB-4D73-4FFA-B95A-95EFD2B701DF}" destId="{C3FA74D9-A748-4A27-8C62-20D664FF8406}" srcOrd="0" destOrd="0" presId="urn:microsoft.com/office/officeart/2018/2/layout/IconVerticalSolidList"/>
    <dgm:cxn modelId="{B7F07B59-978D-4F40-8709-129FD48E4399}" srcId="{47552BDB-4D73-4FFA-B95A-95EFD2B701DF}" destId="{D1AAF6F7-A5C4-4C22-8046-6296DBABF688}" srcOrd="4" destOrd="0" parTransId="{FBC8BF1D-8F97-4551-BCEE-D84B86C84B0C}" sibTransId="{4E3F12BE-E27B-43DC-A5BD-1402C96F1EE4}"/>
    <dgm:cxn modelId="{8D92FF7E-554F-4927-8C6A-8170A629E88C}" type="presOf" srcId="{0A405D25-9090-4765-A3D7-DF741045DE75}" destId="{1103427D-CE57-44D6-9A7E-AE2D7979740D}" srcOrd="0" destOrd="3" presId="urn:microsoft.com/office/officeart/2018/2/layout/IconVerticalSolidList"/>
    <dgm:cxn modelId="{E3219F81-3150-429B-A2E1-5A819ADC73FF}" type="presOf" srcId="{45908426-3411-46B3-A528-88CD383F546B}" destId="{1103427D-CE57-44D6-9A7E-AE2D7979740D}" srcOrd="0" destOrd="0" presId="urn:microsoft.com/office/officeart/2018/2/layout/IconVerticalSolidList"/>
    <dgm:cxn modelId="{D7A71F86-AAB6-4CA7-A36D-540C156A48A9}" srcId="{A762AD08-DC4B-4076-A26A-B6CE92F3B083}" destId="{EB7F2D8B-B113-447E-9444-65E969BFBD63}" srcOrd="1" destOrd="0" parTransId="{5C304516-961F-41F9-9116-7A349D44C377}" sibTransId="{185B0DE8-0C64-4E20-B228-E826B9929552}"/>
    <dgm:cxn modelId="{069D078C-D162-4F97-8131-0FFADB0CF4F1}" srcId="{47552BDB-4D73-4FFA-B95A-95EFD2B701DF}" destId="{0A405D25-9090-4765-A3D7-DF741045DE75}" srcOrd="3" destOrd="0" parTransId="{87EB07E0-8C8C-4DD5-BBA6-ECC37750B764}" sibTransId="{F541FF4C-A94C-4149-9E75-325EE51694BB}"/>
    <dgm:cxn modelId="{B58A158E-06C7-4FE7-B2F5-C028FE5AD99A}" type="presOf" srcId="{A762AD08-DC4B-4076-A26A-B6CE92F3B083}" destId="{D63F9529-7F74-4193-9D61-83F305677DA2}" srcOrd="0" destOrd="0" presId="urn:microsoft.com/office/officeart/2018/2/layout/IconVerticalSolidList"/>
    <dgm:cxn modelId="{D9C0C995-A8E8-4701-86D5-2C6F96AE9CF2}" type="presOf" srcId="{D1AAF6F7-A5C4-4C22-8046-6296DBABF688}" destId="{1103427D-CE57-44D6-9A7E-AE2D7979740D}" srcOrd="0" destOrd="4" presId="urn:microsoft.com/office/officeart/2018/2/layout/IconVerticalSolidList"/>
    <dgm:cxn modelId="{6B1D28A3-15EB-4376-BBB6-8BF48C01672D}" type="presOf" srcId="{D2188411-563B-401A-BCF0-36F46DF055E1}" destId="{500B3A17-7D7A-4C4C-8BE2-27B39A8EE4E8}" srcOrd="0" destOrd="1" presId="urn:microsoft.com/office/officeart/2018/2/layout/IconVerticalSolidList"/>
    <dgm:cxn modelId="{8AF86EA5-DC94-4F97-B052-C2E3388147DE}" srcId="{47552BDB-4D73-4FFA-B95A-95EFD2B701DF}" destId="{789411D7-69E1-4D04-AFDC-483030BE01D2}" srcOrd="1" destOrd="0" parTransId="{FE60223B-324A-4460-AD8C-64F67ED1FD1B}" sibTransId="{DEDDFAAD-9649-47A4-B0BB-892AFDBEE432}"/>
    <dgm:cxn modelId="{0B2096B7-FDE5-410A-91A0-3535E615EA11}" srcId="{CE3F9802-8049-45F4-962A-09EE205619B5}" destId="{24173500-A202-4866-AF59-712EB58492D0}" srcOrd="0" destOrd="0" parTransId="{D1E4575C-0FDB-4F20-BD1E-40C1605AE70B}" sibTransId="{93DECD84-F58C-45D0-AACC-F282679899D9}"/>
    <dgm:cxn modelId="{D2B47BB8-401C-4E34-857A-0F9CB1CE8300}" srcId="{CE3F9802-8049-45F4-962A-09EE205619B5}" destId="{A762AD08-DC4B-4076-A26A-B6CE92F3B083}" srcOrd="1" destOrd="0" parTransId="{30F2CB24-1414-4103-BEB3-5D1657249E91}" sibTransId="{476C2A33-4463-4BB5-BFC8-CA3C5E6008B0}"/>
    <dgm:cxn modelId="{0E6BB1C7-3CD6-4B72-90A2-33DDCB2130A9}" srcId="{CE3F9802-8049-45F4-962A-09EE205619B5}" destId="{47552BDB-4D73-4FFA-B95A-95EFD2B701DF}" srcOrd="2" destOrd="0" parTransId="{150A374C-E077-4E5E-A70E-EFC8FF758A28}" sibTransId="{8761E99E-DF46-4374-B22E-2B4AF516080E}"/>
    <dgm:cxn modelId="{949C5DDE-528E-4C81-9C68-265925EBCC92}" type="presOf" srcId="{24173500-A202-4866-AF59-712EB58492D0}" destId="{55F5A5C8-BC1E-4FCE-82EA-B70D75A8CDC2}" srcOrd="0" destOrd="0" presId="urn:microsoft.com/office/officeart/2018/2/layout/IconVerticalSolidList"/>
    <dgm:cxn modelId="{349AFBE9-81EA-4062-8D46-99F9879C75AA}" srcId="{24173500-A202-4866-AF59-712EB58492D0}" destId="{D2188411-563B-401A-BCF0-36F46DF055E1}" srcOrd="1" destOrd="0" parTransId="{6CB7AAD5-12FF-4C65-949B-94366F3038AD}" sibTransId="{12AF877F-2850-4A8F-BBF7-FDA7A048F46B}"/>
    <dgm:cxn modelId="{FD162CF4-B332-4B26-8DD1-6D455E1BAE2B}" type="presOf" srcId="{F861C5E4-6D9E-46A5-BD29-6C39773FA56A}" destId="{18F8E396-4B7E-41B7-A0EC-A2BA0598D0A9}" srcOrd="0" destOrd="0" presId="urn:microsoft.com/office/officeart/2018/2/layout/IconVerticalSolidList"/>
    <dgm:cxn modelId="{19A176F9-255F-4121-B060-0C71741F4457}" type="presOf" srcId="{789411D7-69E1-4D04-AFDC-483030BE01D2}" destId="{1103427D-CE57-44D6-9A7E-AE2D7979740D}" srcOrd="0" destOrd="1" presId="urn:microsoft.com/office/officeart/2018/2/layout/IconVerticalSolidList"/>
    <dgm:cxn modelId="{536E7DF9-2396-49B9-98EF-A15F0C9A817F}" srcId="{47552BDB-4D73-4FFA-B95A-95EFD2B701DF}" destId="{45908426-3411-46B3-A528-88CD383F546B}" srcOrd="0" destOrd="0" parTransId="{06D73267-FE06-4310-B964-AAF5B54F675F}" sibTransId="{3FADA485-2D14-417A-8B25-6818415182D7}"/>
    <dgm:cxn modelId="{73CB2F59-AB13-4A7A-B59B-EE6AA776503D}" type="presParOf" srcId="{8CC0E009-D2FB-41E0-AE4F-BE8021C7CC12}" destId="{83421E28-8686-4649-9A00-3CDFEB6ECFA6}" srcOrd="0" destOrd="0" presId="urn:microsoft.com/office/officeart/2018/2/layout/IconVerticalSolidList"/>
    <dgm:cxn modelId="{360D4FDA-562C-4A98-932D-DB2401CB156D}" type="presParOf" srcId="{83421E28-8686-4649-9A00-3CDFEB6ECFA6}" destId="{7237022B-49EC-47B4-A50E-7350C86B7114}" srcOrd="0" destOrd="0" presId="urn:microsoft.com/office/officeart/2018/2/layout/IconVerticalSolidList"/>
    <dgm:cxn modelId="{68F89A01-B5E8-408D-BB21-93E1EF89DEC0}" type="presParOf" srcId="{83421E28-8686-4649-9A00-3CDFEB6ECFA6}" destId="{0E13D319-D257-45B7-89A6-F9D447A98101}" srcOrd="1" destOrd="0" presId="urn:microsoft.com/office/officeart/2018/2/layout/IconVerticalSolidList"/>
    <dgm:cxn modelId="{213B96F8-185A-4560-AB1A-9AC630770F0D}" type="presParOf" srcId="{83421E28-8686-4649-9A00-3CDFEB6ECFA6}" destId="{BEEB2029-125C-4FB1-BCA4-4FFECBCCEBD8}" srcOrd="2" destOrd="0" presId="urn:microsoft.com/office/officeart/2018/2/layout/IconVerticalSolidList"/>
    <dgm:cxn modelId="{DBB961C8-847D-4A74-B7E5-921D5F46DE52}" type="presParOf" srcId="{83421E28-8686-4649-9A00-3CDFEB6ECFA6}" destId="{55F5A5C8-BC1E-4FCE-82EA-B70D75A8CDC2}" srcOrd="3" destOrd="0" presId="urn:microsoft.com/office/officeart/2018/2/layout/IconVerticalSolidList"/>
    <dgm:cxn modelId="{7C40552B-EA67-4355-BBE9-28CFD737D921}" type="presParOf" srcId="{83421E28-8686-4649-9A00-3CDFEB6ECFA6}" destId="{500B3A17-7D7A-4C4C-8BE2-27B39A8EE4E8}" srcOrd="4" destOrd="0" presId="urn:microsoft.com/office/officeart/2018/2/layout/IconVerticalSolidList"/>
    <dgm:cxn modelId="{1353534F-1A27-4F52-9140-F04B6A7D1357}" type="presParOf" srcId="{8CC0E009-D2FB-41E0-AE4F-BE8021C7CC12}" destId="{D519E6B9-B265-449B-96C2-9F52787AD36E}" srcOrd="1" destOrd="0" presId="urn:microsoft.com/office/officeart/2018/2/layout/IconVerticalSolidList"/>
    <dgm:cxn modelId="{3EF16BF7-D6FD-4D62-B604-E4DA415D09AE}" type="presParOf" srcId="{8CC0E009-D2FB-41E0-AE4F-BE8021C7CC12}" destId="{2CEED6E2-858C-452F-8E4C-89F5F803C6E7}" srcOrd="2" destOrd="0" presId="urn:microsoft.com/office/officeart/2018/2/layout/IconVerticalSolidList"/>
    <dgm:cxn modelId="{AC052E4E-5C7A-4307-873D-11DA0BAFF2DB}" type="presParOf" srcId="{2CEED6E2-858C-452F-8E4C-89F5F803C6E7}" destId="{4E87D65B-E248-4936-8063-AAB9DDAABBF3}" srcOrd="0" destOrd="0" presId="urn:microsoft.com/office/officeart/2018/2/layout/IconVerticalSolidList"/>
    <dgm:cxn modelId="{C0BA2FD5-4EA2-4FCA-BFD8-9528E942B13C}" type="presParOf" srcId="{2CEED6E2-858C-452F-8E4C-89F5F803C6E7}" destId="{A7095A49-5A93-4DD9-9F84-415B3C2A2499}" srcOrd="1" destOrd="0" presId="urn:microsoft.com/office/officeart/2018/2/layout/IconVerticalSolidList"/>
    <dgm:cxn modelId="{4238A0DF-1513-460C-8316-FE8DCF2A7603}" type="presParOf" srcId="{2CEED6E2-858C-452F-8E4C-89F5F803C6E7}" destId="{7437C095-44BE-4EBB-84CF-292567535BF3}" srcOrd="2" destOrd="0" presId="urn:microsoft.com/office/officeart/2018/2/layout/IconVerticalSolidList"/>
    <dgm:cxn modelId="{08F6A1B9-D6E4-4B35-A9B2-C5E2C8622BBE}" type="presParOf" srcId="{2CEED6E2-858C-452F-8E4C-89F5F803C6E7}" destId="{D63F9529-7F74-4193-9D61-83F305677DA2}" srcOrd="3" destOrd="0" presId="urn:microsoft.com/office/officeart/2018/2/layout/IconVerticalSolidList"/>
    <dgm:cxn modelId="{8C94E300-B829-4838-8387-C522FD37DBEA}" type="presParOf" srcId="{2CEED6E2-858C-452F-8E4C-89F5F803C6E7}" destId="{18F8E396-4B7E-41B7-A0EC-A2BA0598D0A9}" srcOrd="4" destOrd="0" presId="urn:microsoft.com/office/officeart/2018/2/layout/IconVerticalSolidList"/>
    <dgm:cxn modelId="{0E390283-CDF9-4174-A442-79A7D4AD767A}" type="presParOf" srcId="{8CC0E009-D2FB-41E0-AE4F-BE8021C7CC12}" destId="{05BDA20A-F21B-4FF7-9167-939B2BEE245F}" srcOrd="3" destOrd="0" presId="urn:microsoft.com/office/officeart/2018/2/layout/IconVerticalSolidList"/>
    <dgm:cxn modelId="{A6F70636-0AB4-46E6-9E90-76D228D5AB1A}" type="presParOf" srcId="{8CC0E009-D2FB-41E0-AE4F-BE8021C7CC12}" destId="{7BCD1633-6C28-4E18-84F1-E41D71E6FC8D}" srcOrd="4" destOrd="0" presId="urn:microsoft.com/office/officeart/2018/2/layout/IconVerticalSolidList"/>
    <dgm:cxn modelId="{1CBAC319-013C-4956-AC7E-E1B17CCBE6C9}" type="presParOf" srcId="{7BCD1633-6C28-4E18-84F1-E41D71E6FC8D}" destId="{4ACBBB9D-B145-46E8-9DD6-AC9228832302}" srcOrd="0" destOrd="0" presId="urn:microsoft.com/office/officeart/2018/2/layout/IconVerticalSolidList"/>
    <dgm:cxn modelId="{0153D0AE-04BD-4477-8C89-0B22F142135F}" type="presParOf" srcId="{7BCD1633-6C28-4E18-84F1-E41D71E6FC8D}" destId="{0A33DF39-585B-48DC-8752-719D46C6A68C}" srcOrd="1" destOrd="0" presId="urn:microsoft.com/office/officeart/2018/2/layout/IconVerticalSolidList"/>
    <dgm:cxn modelId="{7F924EE6-C3F5-43A8-9F1E-866055E0C742}" type="presParOf" srcId="{7BCD1633-6C28-4E18-84F1-E41D71E6FC8D}" destId="{73A4C423-1291-410E-A3FB-AA05BC0018EC}" srcOrd="2" destOrd="0" presId="urn:microsoft.com/office/officeart/2018/2/layout/IconVerticalSolidList"/>
    <dgm:cxn modelId="{7BB0C0CC-5B18-4358-90BC-C4DF474271DA}" type="presParOf" srcId="{7BCD1633-6C28-4E18-84F1-E41D71E6FC8D}" destId="{C3FA74D9-A748-4A27-8C62-20D664FF8406}" srcOrd="3" destOrd="0" presId="urn:microsoft.com/office/officeart/2018/2/layout/IconVerticalSolidList"/>
    <dgm:cxn modelId="{C003D324-DF61-4FE5-8BC3-8142C73A847B}" type="presParOf" srcId="{7BCD1633-6C28-4E18-84F1-E41D71E6FC8D}" destId="{1103427D-CE57-44D6-9A7E-AE2D7979740D}" srcOrd="4" destOrd="0" presId="urn:microsoft.com/office/officeart/2018/2/layout/IconVerticalSolidList"/>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C78366-D851-440D-A52F-8F8FFB15D179}"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en-GB"/>
        </a:p>
      </dgm:t>
    </dgm:pt>
    <dgm:pt modelId="{37ADD8B1-CC3C-400F-B6ED-30198F29F868}">
      <dgm:prSet phldrT="[Text]" custT="1"/>
      <dgm:spPr>
        <a:solidFill>
          <a:srgbClr val="FF0000">
            <a:alpha val="89804"/>
          </a:srgbClr>
        </a:solidFill>
      </dgm:spPr>
      <dgm:t>
        <a:bodyPr/>
        <a:lstStyle/>
        <a:p>
          <a:r>
            <a:rPr lang="en-GB" sz="1400" b="1" dirty="0">
              <a:latin typeface="Abadi" panose="020B0604020104020204" pitchFamily="34" charset="0"/>
            </a:rPr>
            <a:t>20 Decide to end P&amp;E </a:t>
          </a:r>
          <a:r>
            <a:rPr lang="en-GB" sz="1400" b="1" dirty="0" err="1">
              <a:latin typeface="Abadi" panose="020B0604020104020204" pitchFamily="34" charset="0"/>
            </a:rPr>
            <a:t>supportrelationship</a:t>
          </a:r>
          <a:r>
            <a:rPr lang="en-GB" sz="1400" b="1" dirty="0">
              <a:latin typeface="Abadi" panose="020B0604020104020204" pitchFamily="34" charset="0"/>
            </a:rPr>
            <a:t> / crisis refer / report</a:t>
          </a:r>
        </a:p>
      </dgm:t>
    </dgm:pt>
    <dgm:pt modelId="{E434D33A-82F7-418E-A8C1-B97CAB441A0F}" type="parTrans" cxnId="{9ACA6769-57A8-4678-A4B5-21AF4C3D8B4A}">
      <dgm:prSet/>
      <dgm:spPr/>
      <dgm:t>
        <a:bodyPr/>
        <a:lstStyle/>
        <a:p>
          <a:endParaRPr lang="en-GB"/>
        </a:p>
      </dgm:t>
    </dgm:pt>
    <dgm:pt modelId="{52EC043F-7119-4D71-8B16-A4A4FE5CD769}" type="sibTrans" cxnId="{9ACA6769-57A8-4678-A4B5-21AF4C3D8B4A}">
      <dgm:prSet/>
      <dgm:spPr/>
      <dgm:t>
        <a:bodyPr/>
        <a:lstStyle/>
        <a:p>
          <a:endParaRPr lang="en-GB"/>
        </a:p>
      </dgm:t>
    </dgm:pt>
    <dgm:pt modelId="{A800988B-7408-44B2-A4B8-7EDE39F1A0F2}">
      <dgm:prSet phldrT="[Text]" custT="1"/>
      <dgm:spPr>
        <a:solidFill>
          <a:schemeClr val="accent2">
            <a:lumMod val="60000"/>
            <a:lumOff val="40000"/>
            <a:alpha val="89804"/>
          </a:schemeClr>
        </a:solidFill>
      </dgm:spPr>
      <dgm:t>
        <a:bodyPr/>
        <a:lstStyle/>
        <a:p>
          <a:r>
            <a:rPr lang="en-GB" sz="1400" b="1" dirty="0">
              <a:solidFill>
                <a:schemeClr val="tx1"/>
              </a:solidFill>
              <a:latin typeface="Abadi" panose="020B0604020104020204" pitchFamily="34" charset="0"/>
            </a:rPr>
            <a:t>15 Put limits on where, when and how to engage with her</a:t>
          </a:r>
        </a:p>
      </dgm:t>
    </dgm:pt>
    <dgm:pt modelId="{F8C384C7-FFCB-4AF5-8EF7-4BA83B0AD336}" type="parTrans" cxnId="{A8E0A182-55B2-45ED-86F1-0538F68E3782}">
      <dgm:prSet/>
      <dgm:spPr/>
      <dgm:t>
        <a:bodyPr/>
        <a:lstStyle/>
        <a:p>
          <a:endParaRPr lang="en-GB"/>
        </a:p>
      </dgm:t>
    </dgm:pt>
    <dgm:pt modelId="{C4EFDCBC-CBAE-4B3E-81AF-ACAF6B2AEA78}" type="sibTrans" cxnId="{A8E0A182-55B2-45ED-86F1-0538F68E3782}">
      <dgm:prSet/>
      <dgm:spPr/>
      <dgm:t>
        <a:bodyPr/>
        <a:lstStyle/>
        <a:p>
          <a:endParaRPr lang="en-GB"/>
        </a:p>
      </dgm:t>
    </dgm:pt>
    <dgm:pt modelId="{D4DD8B9C-CC04-4536-B2FC-8D55755BB5DC}">
      <dgm:prSet phldrT="[Text]" custT="1"/>
      <dgm:spPr>
        <a:solidFill>
          <a:schemeClr val="accent2">
            <a:lumMod val="60000"/>
            <a:lumOff val="40000"/>
            <a:alpha val="90000"/>
          </a:schemeClr>
        </a:solidFill>
      </dgm:spPr>
      <dgm:t>
        <a:bodyPr/>
        <a:lstStyle/>
        <a:p>
          <a:r>
            <a:rPr lang="en-GB" sz="1400" b="1" dirty="0">
              <a:latin typeface="Abadi" panose="020B0604020104020204" pitchFamily="34" charset="0"/>
            </a:rPr>
            <a:t>10 – 12 Maintain involvement but develop detailed plans to ensure her safety, P&amp;E supporter safety and others</a:t>
          </a:r>
        </a:p>
      </dgm:t>
    </dgm:pt>
    <dgm:pt modelId="{23FCEEB7-BEFD-4626-BE1A-875CF5657985}" type="parTrans" cxnId="{116139CE-E9B1-4B50-8282-33508181647C}">
      <dgm:prSet/>
      <dgm:spPr/>
      <dgm:t>
        <a:bodyPr/>
        <a:lstStyle/>
        <a:p>
          <a:endParaRPr lang="en-GB"/>
        </a:p>
      </dgm:t>
    </dgm:pt>
    <dgm:pt modelId="{5D8111BA-440C-47B8-B419-1DC6C4B26DC1}" type="sibTrans" cxnId="{116139CE-E9B1-4B50-8282-33508181647C}">
      <dgm:prSet/>
      <dgm:spPr/>
      <dgm:t>
        <a:bodyPr/>
        <a:lstStyle/>
        <a:p>
          <a:endParaRPr lang="en-GB"/>
        </a:p>
      </dgm:t>
    </dgm:pt>
    <dgm:pt modelId="{AA165011-9459-4F3C-B042-3DE63E1F9314}">
      <dgm:prSet custT="1"/>
      <dgm:spPr>
        <a:solidFill>
          <a:srgbClr val="E26714">
            <a:alpha val="90000"/>
          </a:srgbClr>
        </a:solidFill>
      </dgm:spPr>
      <dgm:t>
        <a:bodyPr/>
        <a:lstStyle/>
        <a:p>
          <a:r>
            <a:rPr lang="en-GB" sz="1400" b="1" dirty="0">
              <a:latin typeface="Abadi" panose="020B0604020104020204" pitchFamily="34" charset="0"/>
            </a:rPr>
            <a:t>5-9 Report risk incident / concern to Lead Support Worker for action including safeguarding action if needed</a:t>
          </a:r>
        </a:p>
      </dgm:t>
    </dgm:pt>
    <dgm:pt modelId="{6805D0BE-A0DA-46D2-BCBE-F43192610997}" type="parTrans" cxnId="{149BF701-8788-400C-BDBC-DCFD434D8B0C}">
      <dgm:prSet/>
      <dgm:spPr/>
      <dgm:t>
        <a:bodyPr/>
        <a:lstStyle/>
        <a:p>
          <a:endParaRPr lang="en-GB"/>
        </a:p>
      </dgm:t>
    </dgm:pt>
    <dgm:pt modelId="{DCC02276-0F20-41D4-9DCB-01AC37953B66}" type="sibTrans" cxnId="{149BF701-8788-400C-BDBC-DCFD434D8B0C}">
      <dgm:prSet/>
      <dgm:spPr/>
      <dgm:t>
        <a:bodyPr/>
        <a:lstStyle/>
        <a:p>
          <a:endParaRPr lang="en-GB"/>
        </a:p>
      </dgm:t>
    </dgm:pt>
    <dgm:pt modelId="{9CBB6852-98AE-477B-828F-20B9FB988EA8}">
      <dgm:prSet custT="1"/>
      <dgm:spPr>
        <a:solidFill>
          <a:schemeClr val="accent6">
            <a:alpha val="90000"/>
          </a:schemeClr>
        </a:solidFill>
      </dgm:spPr>
      <dgm:t>
        <a:bodyPr/>
        <a:lstStyle/>
        <a:p>
          <a:r>
            <a:rPr lang="en-GB" sz="1400" b="1" dirty="0">
              <a:latin typeface="Abadi" panose="020B0604020104020204" pitchFamily="34" charset="0"/>
            </a:rPr>
            <a:t>1-4 Identify named P&amp;E Supporter with responsibility for assessing safety with and by client in all WW settings</a:t>
          </a:r>
        </a:p>
      </dgm:t>
    </dgm:pt>
    <dgm:pt modelId="{70C24D2F-CED4-471C-9624-27F52C2F6825}" type="parTrans" cxnId="{2AF7D036-E5B0-4296-87C2-7AFF8C7D8AB7}">
      <dgm:prSet/>
      <dgm:spPr/>
      <dgm:t>
        <a:bodyPr/>
        <a:lstStyle/>
        <a:p>
          <a:endParaRPr lang="en-GB"/>
        </a:p>
      </dgm:t>
    </dgm:pt>
    <dgm:pt modelId="{B90647C3-1008-4B4A-A083-75CED3E699D2}" type="sibTrans" cxnId="{2AF7D036-E5B0-4296-87C2-7AFF8C7D8AB7}">
      <dgm:prSet/>
      <dgm:spPr/>
      <dgm:t>
        <a:bodyPr/>
        <a:lstStyle/>
        <a:p>
          <a:endParaRPr lang="en-GB"/>
        </a:p>
      </dgm:t>
    </dgm:pt>
    <dgm:pt modelId="{EA4931D7-34B0-4FDC-A113-D73872EE650E}">
      <dgm:prSet custT="1"/>
      <dgm:spPr>
        <a:solidFill>
          <a:schemeClr val="accent6">
            <a:lumMod val="50000"/>
            <a:alpha val="90000"/>
          </a:schemeClr>
        </a:solidFill>
      </dgm:spPr>
      <dgm:t>
        <a:bodyPr/>
        <a:lstStyle/>
        <a:p>
          <a:r>
            <a:rPr lang="en-GB" sz="1400" b="1" dirty="0">
              <a:solidFill>
                <a:schemeClr val="bg1"/>
              </a:solidFill>
              <a:latin typeface="Abadi" panose="020B0604020104020204" pitchFamily="34" charset="0"/>
            </a:rPr>
            <a:t>All scores - Agree general safe systems of work for staff vols and clients for each activity by carrying out activity risk assessment</a:t>
          </a:r>
        </a:p>
      </dgm:t>
    </dgm:pt>
    <dgm:pt modelId="{7844D529-9B4B-468C-AF42-931CE322CE69}" type="parTrans" cxnId="{0274A9E9-70EB-483B-9468-79ABDFFB1AF5}">
      <dgm:prSet/>
      <dgm:spPr/>
      <dgm:t>
        <a:bodyPr/>
        <a:lstStyle/>
        <a:p>
          <a:endParaRPr lang="en-GB"/>
        </a:p>
      </dgm:t>
    </dgm:pt>
    <dgm:pt modelId="{EFAC5C8C-07A9-45DF-BCF3-6DF399C82F4A}" type="sibTrans" cxnId="{0274A9E9-70EB-483B-9468-79ABDFFB1AF5}">
      <dgm:prSet/>
      <dgm:spPr/>
      <dgm:t>
        <a:bodyPr/>
        <a:lstStyle/>
        <a:p>
          <a:endParaRPr lang="en-GB"/>
        </a:p>
      </dgm:t>
    </dgm:pt>
    <dgm:pt modelId="{32FFEAD3-7C8F-46D0-A058-AF69E11C3F15}" type="pres">
      <dgm:prSet presAssocID="{70C78366-D851-440D-A52F-8F8FFB15D179}" presName="compositeShape" presStyleCnt="0">
        <dgm:presLayoutVars>
          <dgm:dir/>
          <dgm:resizeHandles/>
        </dgm:presLayoutVars>
      </dgm:prSet>
      <dgm:spPr/>
    </dgm:pt>
    <dgm:pt modelId="{CA3B42DC-7032-46FB-B557-D57418A1779F}" type="pres">
      <dgm:prSet presAssocID="{70C78366-D851-440D-A52F-8F8FFB15D179}" presName="pyramid" presStyleLbl="node1" presStyleIdx="0" presStyleCnt="1" custLinFactNeighborX="935"/>
      <dgm:spPr/>
    </dgm:pt>
    <dgm:pt modelId="{D602C93C-2E33-4635-B407-81413D79BA38}" type="pres">
      <dgm:prSet presAssocID="{70C78366-D851-440D-A52F-8F8FFB15D179}" presName="theList" presStyleCnt="0"/>
      <dgm:spPr/>
    </dgm:pt>
    <dgm:pt modelId="{B7C276A3-3FDB-4DED-B340-E3B03D91372C}" type="pres">
      <dgm:prSet presAssocID="{37ADD8B1-CC3C-400F-B6ED-30198F29F868}" presName="aNode" presStyleLbl="fgAcc1" presStyleIdx="0" presStyleCnt="6" custScaleX="108300" custScaleY="104462" custLinFactY="-14044" custLinFactNeighborX="-1534" custLinFactNeighborY="-100000">
        <dgm:presLayoutVars>
          <dgm:bulletEnabled val="1"/>
        </dgm:presLayoutVars>
      </dgm:prSet>
      <dgm:spPr/>
    </dgm:pt>
    <dgm:pt modelId="{54AE8DC8-4EF1-48EF-B327-EC3FDE67FB3E}" type="pres">
      <dgm:prSet presAssocID="{37ADD8B1-CC3C-400F-B6ED-30198F29F868}" presName="aSpace" presStyleCnt="0"/>
      <dgm:spPr/>
    </dgm:pt>
    <dgm:pt modelId="{4D00C4E5-2E5E-4FCB-8BF0-FE33CA794C2C}" type="pres">
      <dgm:prSet presAssocID="{A800988B-7408-44B2-A4B8-7EDE39F1A0F2}" presName="aNode" presStyleLbl="fgAcc1" presStyleIdx="1" presStyleCnt="6" custScaleX="149789" custLinFactY="-4990" custLinFactNeighborX="555" custLinFactNeighborY="-100000">
        <dgm:presLayoutVars>
          <dgm:bulletEnabled val="1"/>
        </dgm:presLayoutVars>
      </dgm:prSet>
      <dgm:spPr/>
    </dgm:pt>
    <dgm:pt modelId="{C150926B-F827-41F6-8E73-061A5A69186C}" type="pres">
      <dgm:prSet presAssocID="{A800988B-7408-44B2-A4B8-7EDE39F1A0F2}" presName="aSpace" presStyleCnt="0"/>
      <dgm:spPr/>
    </dgm:pt>
    <dgm:pt modelId="{481433CA-74B9-44E2-AF9B-6B1776A251A2}" type="pres">
      <dgm:prSet presAssocID="{D4DD8B9C-CC04-4536-B2FC-8D55755BB5DC}" presName="aNode" presStyleLbl="fgAcc1" presStyleIdx="2" presStyleCnt="6" custScaleX="181100" custLinFactNeighborX="-4402" custLinFactNeighborY="32047">
        <dgm:presLayoutVars>
          <dgm:bulletEnabled val="1"/>
        </dgm:presLayoutVars>
      </dgm:prSet>
      <dgm:spPr/>
    </dgm:pt>
    <dgm:pt modelId="{B4EDA723-2CD1-480C-A586-533EF466A23D}" type="pres">
      <dgm:prSet presAssocID="{D4DD8B9C-CC04-4536-B2FC-8D55755BB5DC}" presName="aSpace" presStyleCnt="0"/>
      <dgm:spPr/>
    </dgm:pt>
    <dgm:pt modelId="{26C08A26-143B-40DE-A587-F436FA7833F8}" type="pres">
      <dgm:prSet presAssocID="{AA165011-9459-4F3C-B042-3DE63E1F9314}" presName="aNode" presStyleLbl="fgAcc1" presStyleIdx="3" presStyleCnt="6" custScaleX="216427" custLinFactY="17008" custLinFactNeighborX="-4402" custLinFactNeighborY="100000">
        <dgm:presLayoutVars>
          <dgm:bulletEnabled val="1"/>
        </dgm:presLayoutVars>
      </dgm:prSet>
      <dgm:spPr/>
    </dgm:pt>
    <dgm:pt modelId="{EF23BE88-5D83-44C7-9557-E3A1DA26F8C0}" type="pres">
      <dgm:prSet presAssocID="{AA165011-9459-4F3C-B042-3DE63E1F9314}" presName="aSpace" presStyleCnt="0"/>
      <dgm:spPr/>
    </dgm:pt>
    <dgm:pt modelId="{2023BBDB-F35F-48AE-BD5E-B362B2A01ED7}" type="pres">
      <dgm:prSet presAssocID="{9CBB6852-98AE-477B-828F-20B9FB988EA8}" presName="aNode" presStyleLbl="fgAcc1" presStyleIdx="4" presStyleCnt="6" custScaleX="240680" custLinFactY="43135" custLinFactNeighborX="-4402" custLinFactNeighborY="100000">
        <dgm:presLayoutVars>
          <dgm:bulletEnabled val="1"/>
        </dgm:presLayoutVars>
      </dgm:prSet>
      <dgm:spPr/>
    </dgm:pt>
    <dgm:pt modelId="{025F68A6-8F3A-4189-9D6C-831080DD4E59}" type="pres">
      <dgm:prSet presAssocID="{9CBB6852-98AE-477B-828F-20B9FB988EA8}" presName="aSpace" presStyleCnt="0"/>
      <dgm:spPr/>
    </dgm:pt>
    <dgm:pt modelId="{B71AFB8F-5A24-40DE-A772-2A836DD0908B}" type="pres">
      <dgm:prSet presAssocID="{EA4931D7-34B0-4FDC-A113-D73872EE650E}" presName="aNode" presStyleLbl="fgAcc1" presStyleIdx="5" presStyleCnt="6" custScaleX="274762" custLinFactY="85609" custLinFactNeighborX="-5564" custLinFactNeighborY="100000">
        <dgm:presLayoutVars>
          <dgm:bulletEnabled val="1"/>
        </dgm:presLayoutVars>
      </dgm:prSet>
      <dgm:spPr/>
    </dgm:pt>
    <dgm:pt modelId="{6FF4697A-8D2D-456C-A3C4-6BD73A317AB5}" type="pres">
      <dgm:prSet presAssocID="{EA4931D7-34B0-4FDC-A113-D73872EE650E}" presName="aSpace" presStyleCnt="0"/>
      <dgm:spPr/>
    </dgm:pt>
  </dgm:ptLst>
  <dgm:cxnLst>
    <dgm:cxn modelId="{149BF701-8788-400C-BDBC-DCFD434D8B0C}" srcId="{70C78366-D851-440D-A52F-8F8FFB15D179}" destId="{AA165011-9459-4F3C-B042-3DE63E1F9314}" srcOrd="3" destOrd="0" parTransId="{6805D0BE-A0DA-46D2-BCBE-F43192610997}" sibTransId="{DCC02276-0F20-41D4-9DCB-01AC37953B66}"/>
    <dgm:cxn modelId="{9E8C241A-074C-4E3B-95A2-853F9832C85B}" type="presOf" srcId="{37ADD8B1-CC3C-400F-B6ED-30198F29F868}" destId="{B7C276A3-3FDB-4DED-B340-E3B03D91372C}" srcOrd="0" destOrd="0" presId="urn:microsoft.com/office/officeart/2005/8/layout/pyramid2"/>
    <dgm:cxn modelId="{A1EEE126-1974-426F-B19D-AE2CD260FFF3}" type="presOf" srcId="{D4DD8B9C-CC04-4536-B2FC-8D55755BB5DC}" destId="{481433CA-74B9-44E2-AF9B-6B1776A251A2}" srcOrd="0" destOrd="0" presId="urn:microsoft.com/office/officeart/2005/8/layout/pyramid2"/>
    <dgm:cxn modelId="{0C999329-21C9-4225-A141-1ECC49E6181F}" type="presOf" srcId="{70C78366-D851-440D-A52F-8F8FFB15D179}" destId="{32FFEAD3-7C8F-46D0-A058-AF69E11C3F15}" srcOrd="0" destOrd="0" presId="urn:microsoft.com/office/officeart/2005/8/layout/pyramid2"/>
    <dgm:cxn modelId="{2AF7D036-E5B0-4296-87C2-7AFF8C7D8AB7}" srcId="{70C78366-D851-440D-A52F-8F8FFB15D179}" destId="{9CBB6852-98AE-477B-828F-20B9FB988EA8}" srcOrd="4" destOrd="0" parTransId="{70C24D2F-CED4-471C-9624-27F52C2F6825}" sibTransId="{B90647C3-1008-4B4A-A083-75CED3E699D2}"/>
    <dgm:cxn modelId="{9ACA6769-57A8-4678-A4B5-21AF4C3D8B4A}" srcId="{70C78366-D851-440D-A52F-8F8FFB15D179}" destId="{37ADD8B1-CC3C-400F-B6ED-30198F29F868}" srcOrd="0" destOrd="0" parTransId="{E434D33A-82F7-418E-A8C1-B97CAB441A0F}" sibTransId="{52EC043F-7119-4D71-8B16-A4A4FE5CD769}"/>
    <dgm:cxn modelId="{A8E0A182-55B2-45ED-86F1-0538F68E3782}" srcId="{70C78366-D851-440D-A52F-8F8FFB15D179}" destId="{A800988B-7408-44B2-A4B8-7EDE39F1A0F2}" srcOrd="1" destOrd="0" parTransId="{F8C384C7-FFCB-4AF5-8EF7-4BA83B0AD336}" sibTransId="{C4EFDCBC-CBAE-4B3E-81AF-ACAF6B2AEA78}"/>
    <dgm:cxn modelId="{DB01EB91-C186-4AE5-B03C-3592DECE2939}" type="presOf" srcId="{A800988B-7408-44B2-A4B8-7EDE39F1A0F2}" destId="{4D00C4E5-2E5E-4FCB-8BF0-FE33CA794C2C}" srcOrd="0" destOrd="0" presId="urn:microsoft.com/office/officeart/2005/8/layout/pyramid2"/>
    <dgm:cxn modelId="{514D4CAE-E65D-4EDA-AF6A-B855EC2B41BC}" type="presOf" srcId="{EA4931D7-34B0-4FDC-A113-D73872EE650E}" destId="{B71AFB8F-5A24-40DE-A772-2A836DD0908B}" srcOrd="0" destOrd="0" presId="urn:microsoft.com/office/officeart/2005/8/layout/pyramid2"/>
    <dgm:cxn modelId="{116139CE-E9B1-4B50-8282-33508181647C}" srcId="{70C78366-D851-440D-A52F-8F8FFB15D179}" destId="{D4DD8B9C-CC04-4536-B2FC-8D55755BB5DC}" srcOrd="2" destOrd="0" parTransId="{23FCEEB7-BEFD-4626-BE1A-875CF5657985}" sibTransId="{5D8111BA-440C-47B8-B419-1DC6C4B26DC1}"/>
    <dgm:cxn modelId="{672296DB-B1E6-4CA5-AFD0-629165B54535}" type="presOf" srcId="{9CBB6852-98AE-477B-828F-20B9FB988EA8}" destId="{2023BBDB-F35F-48AE-BD5E-B362B2A01ED7}" srcOrd="0" destOrd="0" presId="urn:microsoft.com/office/officeart/2005/8/layout/pyramid2"/>
    <dgm:cxn modelId="{0274A9E9-70EB-483B-9468-79ABDFFB1AF5}" srcId="{70C78366-D851-440D-A52F-8F8FFB15D179}" destId="{EA4931D7-34B0-4FDC-A113-D73872EE650E}" srcOrd="5" destOrd="0" parTransId="{7844D529-9B4B-468C-AF42-931CE322CE69}" sibTransId="{EFAC5C8C-07A9-45DF-BCF3-6DF399C82F4A}"/>
    <dgm:cxn modelId="{19EC75EA-3276-44E5-9BBC-C787C525A18B}" type="presOf" srcId="{AA165011-9459-4F3C-B042-3DE63E1F9314}" destId="{26C08A26-143B-40DE-A587-F436FA7833F8}" srcOrd="0" destOrd="0" presId="urn:microsoft.com/office/officeart/2005/8/layout/pyramid2"/>
    <dgm:cxn modelId="{E2646FEA-7BED-4AF1-BF08-E9356352A063}" type="presParOf" srcId="{32FFEAD3-7C8F-46D0-A058-AF69E11C3F15}" destId="{CA3B42DC-7032-46FB-B557-D57418A1779F}" srcOrd="0" destOrd="0" presId="urn:microsoft.com/office/officeart/2005/8/layout/pyramid2"/>
    <dgm:cxn modelId="{94AA2649-11F3-471D-9574-65C26317ACF9}" type="presParOf" srcId="{32FFEAD3-7C8F-46D0-A058-AF69E11C3F15}" destId="{D602C93C-2E33-4635-B407-81413D79BA38}" srcOrd="1" destOrd="0" presId="urn:microsoft.com/office/officeart/2005/8/layout/pyramid2"/>
    <dgm:cxn modelId="{C887859D-8A4E-4141-9ADC-44A1EF1B0FFF}" type="presParOf" srcId="{D602C93C-2E33-4635-B407-81413D79BA38}" destId="{B7C276A3-3FDB-4DED-B340-E3B03D91372C}" srcOrd="0" destOrd="0" presId="urn:microsoft.com/office/officeart/2005/8/layout/pyramid2"/>
    <dgm:cxn modelId="{AE213830-BBF5-4DC3-8B08-5EA903BB041F}" type="presParOf" srcId="{D602C93C-2E33-4635-B407-81413D79BA38}" destId="{54AE8DC8-4EF1-48EF-B327-EC3FDE67FB3E}" srcOrd="1" destOrd="0" presId="urn:microsoft.com/office/officeart/2005/8/layout/pyramid2"/>
    <dgm:cxn modelId="{70DD705B-5135-4232-8B23-A3B9CE9A832B}" type="presParOf" srcId="{D602C93C-2E33-4635-B407-81413D79BA38}" destId="{4D00C4E5-2E5E-4FCB-8BF0-FE33CA794C2C}" srcOrd="2" destOrd="0" presId="urn:microsoft.com/office/officeart/2005/8/layout/pyramid2"/>
    <dgm:cxn modelId="{07220064-FE78-4CD0-955B-4ECBAEDD28AC}" type="presParOf" srcId="{D602C93C-2E33-4635-B407-81413D79BA38}" destId="{C150926B-F827-41F6-8E73-061A5A69186C}" srcOrd="3" destOrd="0" presId="urn:microsoft.com/office/officeart/2005/8/layout/pyramid2"/>
    <dgm:cxn modelId="{C79E18DC-1849-4B26-830E-117B17556D8F}" type="presParOf" srcId="{D602C93C-2E33-4635-B407-81413D79BA38}" destId="{481433CA-74B9-44E2-AF9B-6B1776A251A2}" srcOrd="4" destOrd="0" presId="urn:microsoft.com/office/officeart/2005/8/layout/pyramid2"/>
    <dgm:cxn modelId="{0125EB2F-47DB-481C-A289-C647E4D11B7C}" type="presParOf" srcId="{D602C93C-2E33-4635-B407-81413D79BA38}" destId="{B4EDA723-2CD1-480C-A586-533EF466A23D}" srcOrd="5" destOrd="0" presId="urn:microsoft.com/office/officeart/2005/8/layout/pyramid2"/>
    <dgm:cxn modelId="{B5095580-2F37-49BE-9DFE-973E641341A4}" type="presParOf" srcId="{D602C93C-2E33-4635-B407-81413D79BA38}" destId="{26C08A26-143B-40DE-A587-F436FA7833F8}" srcOrd="6" destOrd="0" presId="urn:microsoft.com/office/officeart/2005/8/layout/pyramid2"/>
    <dgm:cxn modelId="{54178C1C-3264-4CF5-99CE-150979C98650}" type="presParOf" srcId="{D602C93C-2E33-4635-B407-81413D79BA38}" destId="{EF23BE88-5D83-44C7-9557-E3A1DA26F8C0}" srcOrd="7" destOrd="0" presId="urn:microsoft.com/office/officeart/2005/8/layout/pyramid2"/>
    <dgm:cxn modelId="{2E20B80C-E82D-4116-BC60-975ABE2DAF98}" type="presParOf" srcId="{D602C93C-2E33-4635-B407-81413D79BA38}" destId="{2023BBDB-F35F-48AE-BD5E-B362B2A01ED7}" srcOrd="8" destOrd="0" presId="urn:microsoft.com/office/officeart/2005/8/layout/pyramid2"/>
    <dgm:cxn modelId="{3B7F1AE6-7C50-4BAB-A245-19CA108E376D}" type="presParOf" srcId="{D602C93C-2E33-4635-B407-81413D79BA38}" destId="{025F68A6-8F3A-4189-9D6C-831080DD4E59}" srcOrd="9" destOrd="0" presId="urn:microsoft.com/office/officeart/2005/8/layout/pyramid2"/>
    <dgm:cxn modelId="{C26ECCA8-A21D-43A2-B141-5AE343327E01}" type="presParOf" srcId="{D602C93C-2E33-4635-B407-81413D79BA38}" destId="{B71AFB8F-5A24-40DE-A772-2A836DD0908B}" srcOrd="10" destOrd="0" presId="urn:microsoft.com/office/officeart/2005/8/layout/pyramid2"/>
    <dgm:cxn modelId="{B2E96101-4A95-4650-BF0D-F0D5F55CACB1}" type="presParOf" srcId="{D602C93C-2E33-4635-B407-81413D79BA38}" destId="{6FF4697A-8D2D-456C-A3C4-6BD73A317AB5}" srcOrd="11"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37022B-49EC-47B4-A50E-7350C86B7114}">
      <dsp:nvSpPr>
        <dsp:cNvPr id="0" name=""/>
        <dsp:cNvSpPr/>
      </dsp:nvSpPr>
      <dsp:spPr>
        <a:xfrm>
          <a:off x="0" y="2655"/>
          <a:ext cx="5649685" cy="124172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13D319-D257-45B7-89A6-F9D447A98101}">
      <dsp:nvSpPr>
        <dsp:cNvPr id="0" name=""/>
        <dsp:cNvSpPr/>
      </dsp:nvSpPr>
      <dsp:spPr>
        <a:xfrm>
          <a:off x="375620" y="282042"/>
          <a:ext cx="682947" cy="68294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5F5A5C8-BC1E-4FCE-82EA-B70D75A8CDC2}">
      <dsp:nvSpPr>
        <dsp:cNvPr id="0" name=""/>
        <dsp:cNvSpPr/>
      </dsp:nvSpPr>
      <dsp:spPr>
        <a:xfrm>
          <a:off x="1434189" y="2655"/>
          <a:ext cx="2542358" cy="1241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416" tIns="131416" rIns="131416" bIns="131416" numCol="1" spcCol="1270" anchor="ctr" anchorCtr="0">
          <a:noAutofit/>
        </a:bodyPr>
        <a:lstStyle/>
        <a:p>
          <a:pPr marL="0" lvl="0" indent="0" algn="l" defTabSz="1111250">
            <a:lnSpc>
              <a:spcPct val="100000"/>
            </a:lnSpc>
            <a:spcBef>
              <a:spcPct val="0"/>
            </a:spcBef>
            <a:spcAft>
              <a:spcPct val="35000"/>
            </a:spcAft>
            <a:buNone/>
          </a:pPr>
          <a:r>
            <a:rPr lang="en-GB" sz="2500" b="1" kern="1200"/>
            <a:t>Women’s Workshop</a:t>
          </a:r>
          <a:endParaRPr lang="en-US" sz="2500" kern="1200"/>
        </a:p>
      </dsp:txBody>
      <dsp:txXfrm>
        <a:off x="1434189" y="2655"/>
        <a:ext cx="2542358" cy="1241722"/>
      </dsp:txXfrm>
    </dsp:sp>
    <dsp:sp modelId="{500B3A17-7D7A-4C4C-8BE2-27B39A8EE4E8}">
      <dsp:nvSpPr>
        <dsp:cNvPr id="0" name=""/>
        <dsp:cNvSpPr/>
      </dsp:nvSpPr>
      <dsp:spPr>
        <a:xfrm>
          <a:off x="3976547" y="2655"/>
          <a:ext cx="1671736" cy="1241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416" tIns="131416" rIns="131416" bIns="131416" numCol="1" spcCol="1270" anchor="ctr" anchorCtr="0">
          <a:noAutofit/>
        </a:bodyPr>
        <a:lstStyle/>
        <a:p>
          <a:pPr marL="0" lvl="0" indent="0" algn="l" defTabSz="488950">
            <a:lnSpc>
              <a:spcPct val="100000"/>
            </a:lnSpc>
            <a:spcBef>
              <a:spcPct val="0"/>
            </a:spcBef>
            <a:spcAft>
              <a:spcPct val="35000"/>
            </a:spcAft>
            <a:buNone/>
          </a:pPr>
          <a:r>
            <a:rPr lang="en-GB" sz="1100" b="1" kern="1200" dirty="0"/>
            <a:t>WW Equality and Diversity Policy and Action Plan</a:t>
          </a:r>
          <a:br>
            <a:rPr lang="en-GB" sz="1100" b="1" kern="1200" dirty="0"/>
          </a:br>
          <a:r>
            <a:rPr lang="en-GB" sz="1100" b="1" kern="1200" dirty="0"/>
            <a:t>WW Values Statement</a:t>
          </a:r>
          <a:endParaRPr lang="en-US" sz="1100" kern="1200" dirty="0"/>
        </a:p>
        <a:p>
          <a:pPr marL="0" lvl="0" indent="0" algn="l" defTabSz="488950">
            <a:lnSpc>
              <a:spcPct val="100000"/>
            </a:lnSpc>
            <a:spcBef>
              <a:spcPct val="0"/>
            </a:spcBef>
            <a:spcAft>
              <a:spcPct val="35000"/>
            </a:spcAft>
            <a:buNone/>
          </a:pPr>
          <a:r>
            <a:rPr lang="en-GB" sz="1100" b="1" kern="1200"/>
            <a:t>WW Learner Charter</a:t>
          </a:r>
          <a:endParaRPr lang="en-US" sz="1100" kern="1200"/>
        </a:p>
      </dsp:txBody>
      <dsp:txXfrm>
        <a:off x="3976547" y="2655"/>
        <a:ext cx="1671736" cy="1241722"/>
      </dsp:txXfrm>
    </dsp:sp>
    <dsp:sp modelId="{4E87D65B-E248-4936-8063-AAB9DDAABBF3}">
      <dsp:nvSpPr>
        <dsp:cNvPr id="0" name=""/>
        <dsp:cNvSpPr/>
      </dsp:nvSpPr>
      <dsp:spPr>
        <a:xfrm>
          <a:off x="0" y="1554807"/>
          <a:ext cx="5649685" cy="124172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095A49-5A93-4DD9-9F84-415B3C2A2499}">
      <dsp:nvSpPr>
        <dsp:cNvPr id="0" name=""/>
        <dsp:cNvSpPr/>
      </dsp:nvSpPr>
      <dsp:spPr>
        <a:xfrm>
          <a:off x="375620" y="1834195"/>
          <a:ext cx="682947" cy="68294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63F9529-7F74-4193-9D61-83F305677DA2}">
      <dsp:nvSpPr>
        <dsp:cNvPr id="0" name=""/>
        <dsp:cNvSpPr/>
      </dsp:nvSpPr>
      <dsp:spPr>
        <a:xfrm>
          <a:off x="1434189" y="1554807"/>
          <a:ext cx="2542358" cy="1241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416" tIns="131416" rIns="131416" bIns="131416" numCol="1" spcCol="1270" anchor="ctr" anchorCtr="0">
          <a:noAutofit/>
        </a:bodyPr>
        <a:lstStyle/>
        <a:p>
          <a:pPr marL="0" lvl="0" indent="0" algn="l" defTabSz="1111250">
            <a:lnSpc>
              <a:spcPct val="100000"/>
            </a:lnSpc>
            <a:spcBef>
              <a:spcPct val="0"/>
            </a:spcBef>
            <a:spcAft>
              <a:spcPct val="35000"/>
            </a:spcAft>
            <a:buNone/>
          </a:pPr>
          <a:r>
            <a:rPr lang="en-GB" sz="2500" b="1" kern="1200"/>
            <a:t>External Requirements</a:t>
          </a:r>
          <a:endParaRPr lang="en-US" sz="2500" kern="1200"/>
        </a:p>
      </dsp:txBody>
      <dsp:txXfrm>
        <a:off x="1434189" y="1554807"/>
        <a:ext cx="2542358" cy="1241722"/>
      </dsp:txXfrm>
    </dsp:sp>
    <dsp:sp modelId="{18F8E396-4B7E-41B7-A0EC-A2BA0598D0A9}">
      <dsp:nvSpPr>
        <dsp:cNvPr id="0" name=""/>
        <dsp:cNvSpPr/>
      </dsp:nvSpPr>
      <dsp:spPr>
        <a:xfrm>
          <a:off x="3976547" y="1554807"/>
          <a:ext cx="1671736" cy="1241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416" tIns="131416" rIns="131416" bIns="131416" numCol="1" spcCol="1270" anchor="ctr" anchorCtr="0">
          <a:noAutofit/>
        </a:bodyPr>
        <a:lstStyle/>
        <a:p>
          <a:pPr marL="0" lvl="0" indent="0" algn="l" defTabSz="488950">
            <a:lnSpc>
              <a:spcPct val="100000"/>
            </a:lnSpc>
            <a:spcBef>
              <a:spcPct val="0"/>
            </a:spcBef>
            <a:spcAft>
              <a:spcPct val="35000"/>
            </a:spcAft>
            <a:buNone/>
          </a:pPr>
          <a:r>
            <a:rPr lang="en-GB" sz="1100" b="1" kern="1200"/>
            <a:t>Equalities Act</a:t>
          </a:r>
          <a:endParaRPr lang="en-US" sz="1100" kern="1200"/>
        </a:p>
        <a:p>
          <a:pPr marL="0" lvl="0" indent="0" algn="l" defTabSz="488950">
            <a:lnSpc>
              <a:spcPct val="100000"/>
            </a:lnSpc>
            <a:spcBef>
              <a:spcPct val="0"/>
            </a:spcBef>
            <a:spcAft>
              <a:spcPct val="35000"/>
            </a:spcAft>
            <a:buNone/>
          </a:pPr>
          <a:r>
            <a:rPr lang="en-GB" sz="1100" b="1" kern="1200"/>
            <a:t>Funders</a:t>
          </a:r>
          <a:endParaRPr lang="en-US" sz="1100" kern="1200"/>
        </a:p>
      </dsp:txBody>
      <dsp:txXfrm>
        <a:off x="3976547" y="1554807"/>
        <a:ext cx="1671736" cy="1241722"/>
      </dsp:txXfrm>
    </dsp:sp>
    <dsp:sp modelId="{4ACBBB9D-B145-46E8-9DD6-AC9228832302}">
      <dsp:nvSpPr>
        <dsp:cNvPr id="0" name=""/>
        <dsp:cNvSpPr/>
      </dsp:nvSpPr>
      <dsp:spPr>
        <a:xfrm>
          <a:off x="0" y="3106960"/>
          <a:ext cx="5649685" cy="124172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33DF39-585B-48DC-8752-719D46C6A68C}">
      <dsp:nvSpPr>
        <dsp:cNvPr id="0" name=""/>
        <dsp:cNvSpPr/>
      </dsp:nvSpPr>
      <dsp:spPr>
        <a:xfrm>
          <a:off x="375620" y="3386348"/>
          <a:ext cx="682947" cy="68294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3FA74D9-A748-4A27-8C62-20D664FF8406}">
      <dsp:nvSpPr>
        <dsp:cNvPr id="0" name=""/>
        <dsp:cNvSpPr/>
      </dsp:nvSpPr>
      <dsp:spPr>
        <a:xfrm>
          <a:off x="1434189" y="3106960"/>
          <a:ext cx="2542358" cy="1241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416" tIns="131416" rIns="131416" bIns="131416" numCol="1" spcCol="1270" anchor="ctr" anchorCtr="0">
          <a:noAutofit/>
        </a:bodyPr>
        <a:lstStyle/>
        <a:p>
          <a:pPr marL="0" lvl="0" indent="0" algn="l" defTabSz="1111250">
            <a:lnSpc>
              <a:spcPct val="100000"/>
            </a:lnSpc>
            <a:spcBef>
              <a:spcPct val="0"/>
            </a:spcBef>
            <a:spcAft>
              <a:spcPct val="35000"/>
            </a:spcAft>
            <a:buNone/>
          </a:pPr>
          <a:r>
            <a:rPr lang="en-GB" sz="2500" b="1" kern="1200"/>
            <a:t>P&amp;E Support Service</a:t>
          </a:r>
          <a:endParaRPr lang="en-US" sz="2500" kern="1200"/>
        </a:p>
      </dsp:txBody>
      <dsp:txXfrm>
        <a:off x="1434189" y="3106960"/>
        <a:ext cx="2542358" cy="1241722"/>
      </dsp:txXfrm>
    </dsp:sp>
    <dsp:sp modelId="{1103427D-CE57-44D6-9A7E-AE2D7979740D}">
      <dsp:nvSpPr>
        <dsp:cNvPr id="0" name=""/>
        <dsp:cNvSpPr/>
      </dsp:nvSpPr>
      <dsp:spPr>
        <a:xfrm>
          <a:off x="3976547" y="3106960"/>
          <a:ext cx="1671736" cy="1241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416" tIns="131416" rIns="131416" bIns="131416" numCol="1" spcCol="1270" anchor="ctr" anchorCtr="0">
          <a:noAutofit/>
        </a:bodyPr>
        <a:lstStyle/>
        <a:p>
          <a:pPr marL="0" lvl="0" indent="0" algn="l" defTabSz="488950">
            <a:lnSpc>
              <a:spcPct val="100000"/>
            </a:lnSpc>
            <a:spcBef>
              <a:spcPct val="0"/>
            </a:spcBef>
            <a:spcAft>
              <a:spcPct val="35000"/>
            </a:spcAft>
            <a:buNone/>
          </a:pPr>
          <a:r>
            <a:rPr lang="en-GB" sz="1100" b="1" kern="1200"/>
            <a:t>Support agreement</a:t>
          </a:r>
          <a:endParaRPr lang="en-US" sz="1100" kern="1200"/>
        </a:p>
        <a:p>
          <a:pPr marL="0" lvl="0" indent="0" algn="l" defTabSz="488950">
            <a:lnSpc>
              <a:spcPct val="100000"/>
            </a:lnSpc>
            <a:spcBef>
              <a:spcPct val="0"/>
            </a:spcBef>
            <a:spcAft>
              <a:spcPct val="35000"/>
            </a:spcAft>
            <a:buNone/>
          </a:pPr>
          <a:r>
            <a:rPr lang="en-GB" sz="1100" b="1" kern="1200"/>
            <a:t>Adaptations</a:t>
          </a:r>
          <a:endParaRPr lang="en-US" sz="1100" kern="1200"/>
        </a:p>
        <a:p>
          <a:pPr marL="0" lvl="0" indent="0" algn="l" defTabSz="488950">
            <a:lnSpc>
              <a:spcPct val="100000"/>
            </a:lnSpc>
            <a:spcBef>
              <a:spcPct val="0"/>
            </a:spcBef>
            <a:spcAft>
              <a:spcPct val="35000"/>
            </a:spcAft>
            <a:buNone/>
          </a:pPr>
          <a:r>
            <a:rPr lang="en-GB" sz="1100" b="1" kern="1200"/>
            <a:t>Reaching out</a:t>
          </a:r>
          <a:endParaRPr lang="en-US" sz="1100" kern="1200"/>
        </a:p>
        <a:p>
          <a:pPr marL="0" lvl="0" indent="0" algn="l" defTabSz="488950">
            <a:lnSpc>
              <a:spcPct val="100000"/>
            </a:lnSpc>
            <a:spcBef>
              <a:spcPct val="0"/>
            </a:spcBef>
            <a:spcAft>
              <a:spcPct val="35000"/>
            </a:spcAft>
            <a:buNone/>
          </a:pPr>
          <a:r>
            <a:rPr lang="en-GB" sz="1100" b="1" kern="1200"/>
            <a:t>Discrimination aware</a:t>
          </a:r>
          <a:endParaRPr lang="en-US" sz="1100" kern="1200"/>
        </a:p>
        <a:p>
          <a:pPr marL="0" lvl="0" indent="0" algn="l" defTabSz="488950">
            <a:lnSpc>
              <a:spcPct val="100000"/>
            </a:lnSpc>
            <a:spcBef>
              <a:spcPct val="0"/>
            </a:spcBef>
            <a:spcAft>
              <a:spcPct val="35000"/>
            </a:spcAft>
            <a:buNone/>
          </a:pPr>
          <a:r>
            <a:rPr lang="en-GB" sz="1100" b="1" kern="1200"/>
            <a:t>Empowering women to challenge</a:t>
          </a:r>
          <a:endParaRPr lang="en-US" sz="1100" kern="1200"/>
        </a:p>
      </dsp:txBody>
      <dsp:txXfrm>
        <a:off x="3976547" y="3106960"/>
        <a:ext cx="1671736" cy="12417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3B42DC-7032-46FB-B557-D57418A1779F}">
      <dsp:nvSpPr>
        <dsp:cNvPr id="0" name=""/>
        <dsp:cNvSpPr/>
      </dsp:nvSpPr>
      <dsp:spPr>
        <a:xfrm>
          <a:off x="276346" y="0"/>
          <a:ext cx="6400800" cy="6400800"/>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C276A3-3FDB-4DED-B340-E3B03D91372C}">
      <dsp:nvSpPr>
        <dsp:cNvPr id="0" name=""/>
        <dsp:cNvSpPr/>
      </dsp:nvSpPr>
      <dsp:spPr>
        <a:xfrm>
          <a:off x="3180415" y="443836"/>
          <a:ext cx="4505843" cy="786174"/>
        </a:xfrm>
        <a:prstGeom prst="roundRect">
          <a:avLst/>
        </a:prstGeom>
        <a:solidFill>
          <a:srgbClr val="FF0000">
            <a:alpha val="89804"/>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latin typeface="Abadi" panose="020B0604020104020204" pitchFamily="34" charset="0"/>
            </a:rPr>
            <a:t>20 Decide to end P&amp;E </a:t>
          </a:r>
          <a:r>
            <a:rPr lang="en-GB" sz="1400" b="1" kern="1200" dirty="0" err="1">
              <a:latin typeface="Abadi" panose="020B0604020104020204" pitchFamily="34" charset="0"/>
            </a:rPr>
            <a:t>supportrelationship</a:t>
          </a:r>
          <a:r>
            <a:rPr lang="en-GB" sz="1400" b="1" kern="1200" dirty="0">
              <a:latin typeface="Abadi" panose="020B0604020104020204" pitchFamily="34" charset="0"/>
            </a:rPr>
            <a:t> / crisis refer / report</a:t>
          </a:r>
        </a:p>
      </dsp:txBody>
      <dsp:txXfrm>
        <a:off x="3218793" y="482214"/>
        <a:ext cx="4429087" cy="709418"/>
      </dsp:txXfrm>
    </dsp:sp>
    <dsp:sp modelId="{4D00C4E5-2E5E-4FCB-8BF0-FE33CA794C2C}">
      <dsp:nvSpPr>
        <dsp:cNvPr id="0" name=""/>
        <dsp:cNvSpPr/>
      </dsp:nvSpPr>
      <dsp:spPr>
        <a:xfrm>
          <a:off x="2404249" y="1392225"/>
          <a:ext cx="6232001" cy="752594"/>
        </a:xfrm>
        <a:prstGeom prst="roundRect">
          <a:avLst/>
        </a:prstGeom>
        <a:solidFill>
          <a:schemeClr val="accent2">
            <a:lumMod val="60000"/>
            <a:lumOff val="40000"/>
            <a:alpha val="89804"/>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tx1"/>
              </a:solidFill>
              <a:latin typeface="Abadi" panose="020B0604020104020204" pitchFamily="34" charset="0"/>
            </a:rPr>
            <a:t>15 Put limits on where, when and how to engage with her</a:t>
          </a:r>
        </a:p>
      </dsp:txBody>
      <dsp:txXfrm>
        <a:off x="2440988" y="1428964"/>
        <a:ext cx="6158523" cy="679116"/>
      </dsp:txXfrm>
    </dsp:sp>
    <dsp:sp modelId="{481433CA-74B9-44E2-AF9B-6B1776A251A2}">
      <dsp:nvSpPr>
        <dsp:cNvPr id="0" name=""/>
        <dsp:cNvSpPr/>
      </dsp:nvSpPr>
      <dsp:spPr>
        <a:xfrm>
          <a:off x="1546662" y="2400670"/>
          <a:ext cx="7534701" cy="752594"/>
        </a:xfrm>
        <a:prstGeom prst="roundRect">
          <a:avLst/>
        </a:prstGeom>
        <a:solidFill>
          <a:schemeClr val="accent2">
            <a:lumMod val="60000"/>
            <a:lumOff val="4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latin typeface="Abadi" panose="020B0604020104020204" pitchFamily="34" charset="0"/>
            </a:rPr>
            <a:t>10 – 12 Maintain involvement but develop detailed plans to ensure her safety, P&amp;E supporter safety and others</a:t>
          </a:r>
        </a:p>
      </dsp:txBody>
      <dsp:txXfrm>
        <a:off x="1583401" y="2437409"/>
        <a:ext cx="7461223" cy="679116"/>
      </dsp:txXfrm>
    </dsp:sp>
    <dsp:sp modelId="{26C08A26-143B-40DE-A587-F436FA7833F8}">
      <dsp:nvSpPr>
        <dsp:cNvPr id="0" name=""/>
        <dsp:cNvSpPr/>
      </dsp:nvSpPr>
      <dsp:spPr>
        <a:xfrm>
          <a:off x="811768" y="3439265"/>
          <a:ext cx="9004488" cy="752594"/>
        </a:xfrm>
        <a:prstGeom prst="roundRect">
          <a:avLst/>
        </a:prstGeom>
        <a:solidFill>
          <a:srgbClr val="E26714">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latin typeface="Abadi" panose="020B0604020104020204" pitchFamily="34" charset="0"/>
            </a:rPr>
            <a:t>5-9 Report risk incident / concern to Lead Support Worker for action including safeguarding action if needed</a:t>
          </a:r>
        </a:p>
      </dsp:txBody>
      <dsp:txXfrm>
        <a:off x="848507" y="3476004"/>
        <a:ext cx="8931010" cy="679116"/>
      </dsp:txXfrm>
    </dsp:sp>
    <dsp:sp modelId="{2023BBDB-F35F-48AE-BD5E-B362B2A01ED7}">
      <dsp:nvSpPr>
        <dsp:cNvPr id="0" name=""/>
        <dsp:cNvSpPr/>
      </dsp:nvSpPr>
      <dsp:spPr>
        <a:xfrm>
          <a:off x="307243" y="4482564"/>
          <a:ext cx="10013539" cy="752594"/>
        </a:xfrm>
        <a:prstGeom prst="roundRect">
          <a:avLst/>
        </a:prstGeom>
        <a:solidFill>
          <a:schemeClr val="accent6">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latin typeface="Abadi" panose="020B0604020104020204" pitchFamily="34" charset="0"/>
            </a:rPr>
            <a:t>1-4 Identify named P&amp;E Supporter with responsibility for assessing safety with and by client in all WW settings</a:t>
          </a:r>
        </a:p>
      </dsp:txBody>
      <dsp:txXfrm>
        <a:off x="343982" y="4519303"/>
        <a:ext cx="9940061" cy="679116"/>
      </dsp:txXfrm>
    </dsp:sp>
    <dsp:sp modelId="{B71AFB8F-5A24-40DE-A772-2A836DD0908B}">
      <dsp:nvSpPr>
        <dsp:cNvPr id="0" name=""/>
        <dsp:cNvSpPr/>
      </dsp:nvSpPr>
      <dsp:spPr>
        <a:xfrm>
          <a:off x="-218604" y="5648205"/>
          <a:ext cx="11431527" cy="752594"/>
        </a:xfrm>
        <a:prstGeom prst="roundRect">
          <a:avLst/>
        </a:prstGeom>
        <a:solidFill>
          <a:schemeClr val="accent6">
            <a:lumMod val="5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bg1"/>
              </a:solidFill>
              <a:latin typeface="Abadi" panose="020B0604020104020204" pitchFamily="34" charset="0"/>
            </a:rPr>
            <a:t>All scores - Agree general safe systems of work for staff vols and clients for each activity by carrying out activity risk assessment</a:t>
          </a:r>
        </a:p>
      </dsp:txBody>
      <dsp:txXfrm>
        <a:off x="-181865" y="5684944"/>
        <a:ext cx="11358049" cy="67911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84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8475"/>
          </a:xfrm>
          <a:prstGeom prst="rect">
            <a:avLst/>
          </a:prstGeom>
        </p:spPr>
        <p:txBody>
          <a:bodyPr vert="horz" lIns="91440" tIns="45720" rIns="91440" bIns="45720" rtlCol="0"/>
          <a:lstStyle>
            <a:lvl1pPr algn="r">
              <a:defRPr sz="1200"/>
            </a:lvl1pPr>
          </a:lstStyle>
          <a:p>
            <a:fld id="{958D3B3D-7E84-425F-A88A-6A0900C83DFF}" type="datetimeFigureOut">
              <a:rPr lang="en-GB" smtClean="0"/>
              <a:t>08/04/2026</a:t>
            </a:fld>
            <a:endParaRPr lang="en-GB"/>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86313"/>
            <a:ext cx="5486400" cy="391636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7213"/>
            <a:ext cx="2971800" cy="4984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7213"/>
            <a:ext cx="2971800" cy="498475"/>
          </a:xfrm>
          <a:prstGeom prst="rect">
            <a:avLst/>
          </a:prstGeom>
        </p:spPr>
        <p:txBody>
          <a:bodyPr vert="horz" lIns="91440" tIns="45720" rIns="91440" bIns="45720" rtlCol="0" anchor="b"/>
          <a:lstStyle>
            <a:lvl1pPr algn="r">
              <a:defRPr sz="1200"/>
            </a:lvl1pPr>
          </a:lstStyle>
          <a:p>
            <a:fld id="{2D155D03-AD0C-485B-BD18-739DB45FBB63}" type="slidenum">
              <a:rPr lang="en-GB" smtClean="0"/>
              <a:t>‹#›</a:t>
            </a:fld>
            <a:endParaRPr lang="en-GB"/>
          </a:p>
        </p:txBody>
      </p:sp>
    </p:spTree>
    <p:extLst>
      <p:ext uri="{BB962C8B-B14F-4D97-AF65-F5344CB8AC3E}">
        <p14:creationId xmlns:p14="http://schemas.microsoft.com/office/powerpoint/2010/main" val="113508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E2ABA-87F5-4EB8-9AAD-2187668395B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E8FC8BC-EA1A-48A3-9AE1-7ED79A93C6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1192124-8EDA-43AB-8A3B-1D8F8C2712FB}"/>
              </a:ext>
            </a:extLst>
          </p:cNvPr>
          <p:cNvSpPr>
            <a:spLocks noGrp="1"/>
          </p:cNvSpPr>
          <p:nvPr>
            <p:ph type="dt" sz="half" idx="10"/>
          </p:nvPr>
        </p:nvSpPr>
        <p:spPr/>
        <p:txBody>
          <a:bodyPr/>
          <a:lstStyle/>
          <a:p>
            <a:fld id="{29EDB087-0598-4CDD-AAE5-559C8745B8D4}" type="datetimeFigureOut">
              <a:rPr lang="en-GB" smtClean="0"/>
              <a:t>08/04/2026</a:t>
            </a:fld>
            <a:endParaRPr lang="en-GB"/>
          </a:p>
        </p:txBody>
      </p:sp>
      <p:sp>
        <p:nvSpPr>
          <p:cNvPr id="5" name="Footer Placeholder 4">
            <a:extLst>
              <a:ext uri="{FF2B5EF4-FFF2-40B4-BE49-F238E27FC236}">
                <a16:creationId xmlns:a16="http://schemas.microsoft.com/office/drawing/2014/main" id="{F06EC5EB-6472-4CEF-8B34-2BE2CE7108A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7E6439-797B-4B9E-B650-6D69F00E4FBD}"/>
              </a:ext>
            </a:extLst>
          </p:cNvPr>
          <p:cNvSpPr>
            <a:spLocks noGrp="1"/>
          </p:cNvSpPr>
          <p:nvPr>
            <p:ph type="sldNum" sz="quarter" idx="12"/>
          </p:nvPr>
        </p:nvSpPr>
        <p:spPr/>
        <p:txBody>
          <a:bodyPr/>
          <a:lstStyle/>
          <a:p>
            <a:fld id="{6A505DD2-CA6C-4BAF-AB00-1F70B4236C8D}" type="slidenum">
              <a:rPr lang="en-GB" smtClean="0"/>
              <a:t>‹#›</a:t>
            </a:fld>
            <a:endParaRPr lang="en-GB"/>
          </a:p>
        </p:txBody>
      </p:sp>
    </p:spTree>
    <p:extLst>
      <p:ext uri="{BB962C8B-B14F-4D97-AF65-F5344CB8AC3E}">
        <p14:creationId xmlns:p14="http://schemas.microsoft.com/office/powerpoint/2010/main" val="880667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99654-4B88-45FE-91F9-734B3F9FCA1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F5D38AA-084C-4449-A41A-2434CE8972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6BB836-8035-4E5F-A943-E1C4C9DECD86}"/>
              </a:ext>
            </a:extLst>
          </p:cNvPr>
          <p:cNvSpPr>
            <a:spLocks noGrp="1"/>
          </p:cNvSpPr>
          <p:nvPr>
            <p:ph type="dt" sz="half" idx="10"/>
          </p:nvPr>
        </p:nvSpPr>
        <p:spPr/>
        <p:txBody>
          <a:bodyPr/>
          <a:lstStyle/>
          <a:p>
            <a:fld id="{29EDB087-0598-4CDD-AAE5-559C8745B8D4}" type="datetimeFigureOut">
              <a:rPr lang="en-GB" smtClean="0"/>
              <a:t>08/04/2026</a:t>
            </a:fld>
            <a:endParaRPr lang="en-GB"/>
          </a:p>
        </p:txBody>
      </p:sp>
      <p:sp>
        <p:nvSpPr>
          <p:cNvPr id="5" name="Footer Placeholder 4">
            <a:extLst>
              <a:ext uri="{FF2B5EF4-FFF2-40B4-BE49-F238E27FC236}">
                <a16:creationId xmlns:a16="http://schemas.microsoft.com/office/drawing/2014/main" id="{D2888637-8ABE-4922-BA0B-F480A5566C3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BC25B0-1760-43DE-BFFB-8022E5256D1D}"/>
              </a:ext>
            </a:extLst>
          </p:cNvPr>
          <p:cNvSpPr>
            <a:spLocks noGrp="1"/>
          </p:cNvSpPr>
          <p:nvPr>
            <p:ph type="sldNum" sz="quarter" idx="12"/>
          </p:nvPr>
        </p:nvSpPr>
        <p:spPr/>
        <p:txBody>
          <a:bodyPr/>
          <a:lstStyle/>
          <a:p>
            <a:fld id="{6A505DD2-CA6C-4BAF-AB00-1F70B4236C8D}" type="slidenum">
              <a:rPr lang="en-GB" smtClean="0"/>
              <a:t>‹#›</a:t>
            </a:fld>
            <a:endParaRPr lang="en-GB"/>
          </a:p>
        </p:txBody>
      </p:sp>
    </p:spTree>
    <p:extLst>
      <p:ext uri="{BB962C8B-B14F-4D97-AF65-F5344CB8AC3E}">
        <p14:creationId xmlns:p14="http://schemas.microsoft.com/office/powerpoint/2010/main" val="571255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F8736B-BA24-4FA9-90C4-9F6938323FF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21E478B-714A-4903-9CC3-680E89D49D8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67097C6-9F48-4108-9986-72015151D80D}"/>
              </a:ext>
            </a:extLst>
          </p:cNvPr>
          <p:cNvSpPr>
            <a:spLocks noGrp="1"/>
          </p:cNvSpPr>
          <p:nvPr>
            <p:ph type="dt" sz="half" idx="10"/>
          </p:nvPr>
        </p:nvSpPr>
        <p:spPr/>
        <p:txBody>
          <a:bodyPr/>
          <a:lstStyle/>
          <a:p>
            <a:fld id="{29EDB087-0598-4CDD-AAE5-559C8745B8D4}" type="datetimeFigureOut">
              <a:rPr lang="en-GB" smtClean="0"/>
              <a:t>08/04/2026</a:t>
            </a:fld>
            <a:endParaRPr lang="en-GB"/>
          </a:p>
        </p:txBody>
      </p:sp>
      <p:sp>
        <p:nvSpPr>
          <p:cNvPr id="5" name="Footer Placeholder 4">
            <a:extLst>
              <a:ext uri="{FF2B5EF4-FFF2-40B4-BE49-F238E27FC236}">
                <a16:creationId xmlns:a16="http://schemas.microsoft.com/office/drawing/2014/main" id="{EF9E9A39-296F-4EFD-B8D3-8F13B6AE42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AC8B93F-3668-44F1-9AB0-A5BEFB8F5D5A}"/>
              </a:ext>
            </a:extLst>
          </p:cNvPr>
          <p:cNvSpPr>
            <a:spLocks noGrp="1"/>
          </p:cNvSpPr>
          <p:nvPr>
            <p:ph type="sldNum" sz="quarter" idx="12"/>
          </p:nvPr>
        </p:nvSpPr>
        <p:spPr/>
        <p:txBody>
          <a:bodyPr/>
          <a:lstStyle/>
          <a:p>
            <a:fld id="{6A505DD2-CA6C-4BAF-AB00-1F70B4236C8D}" type="slidenum">
              <a:rPr lang="en-GB" smtClean="0"/>
              <a:t>‹#›</a:t>
            </a:fld>
            <a:endParaRPr lang="en-GB"/>
          </a:p>
        </p:txBody>
      </p:sp>
    </p:spTree>
    <p:extLst>
      <p:ext uri="{BB962C8B-B14F-4D97-AF65-F5344CB8AC3E}">
        <p14:creationId xmlns:p14="http://schemas.microsoft.com/office/powerpoint/2010/main" val="21126883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5821B-1FEE-4DB6-ADEA-DB331DF1726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99CDCF9-D798-452F-B939-8C51FA7335C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D668A51-413C-452D-A23A-1D2A39D88069}"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08/04/2026</a:t>
            </a:fld>
            <a:endParaRPr kumimoji="0" lang="en-GB"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6CA94193-488B-431A-B0BB-33A8BE35BA57}"/>
              </a:ext>
            </a:extLst>
          </p:cNvPr>
          <p:cNvPicPr>
            <a:picLocks noChangeAspect="1"/>
          </p:cNvPicPr>
          <p:nvPr userDrawn="1"/>
        </p:nvPicPr>
        <p:blipFill>
          <a:blip r:embed="rId2"/>
          <a:stretch>
            <a:fillRect/>
          </a:stretch>
        </p:blipFill>
        <p:spPr>
          <a:xfrm>
            <a:off x="9442254" y="6258138"/>
            <a:ext cx="625503" cy="463336"/>
          </a:xfrm>
          <a:prstGeom prst="rect">
            <a:avLst/>
          </a:prstGeom>
        </p:spPr>
      </p:pic>
      <p:sp>
        <p:nvSpPr>
          <p:cNvPr id="4" name="Footer Placeholder 3">
            <a:extLst>
              <a:ext uri="{FF2B5EF4-FFF2-40B4-BE49-F238E27FC236}">
                <a16:creationId xmlns:a16="http://schemas.microsoft.com/office/drawing/2014/main" id="{71ED14D7-A11E-4653-AA96-FEAE08BC46F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C5BDC187-3498-415D-97BE-D4862C84172A}"/>
              </a:ext>
            </a:extLst>
          </p:cNvPr>
          <p:cNvSpPr>
            <a:spLocks noGrp="1"/>
          </p:cNvSpPr>
          <p:nvPr>
            <p:ph type="sldNum" sz="quarter" idx="12"/>
          </p:nvPr>
        </p:nvSpPr>
        <p:spPr>
          <a:xfrm>
            <a:off x="8535873" y="635634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85C0A7-33A4-49AF-A7B0-73F72485A64A}"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5872DF67-7737-4EBC-BD65-D90DF2D2A80D}"/>
              </a:ext>
            </a:extLst>
          </p:cNvPr>
          <p:cNvPicPr>
            <a:picLocks noChangeAspect="1"/>
          </p:cNvPicPr>
          <p:nvPr userDrawn="1"/>
        </p:nvPicPr>
        <p:blipFill>
          <a:blip r:embed="rId3"/>
          <a:stretch>
            <a:fillRect/>
          </a:stretch>
        </p:blipFill>
        <p:spPr>
          <a:xfrm>
            <a:off x="10178263" y="6356349"/>
            <a:ext cx="1483283" cy="338468"/>
          </a:xfrm>
          <a:prstGeom prst="rect">
            <a:avLst/>
          </a:prstGeom>
        </p:spPr>
      </p:pic>
      <p:pic>
        <p:nvPicPr>
          <p:cNvPr id="7" name="Picture 6">
            <a:extLst>
              <a:ext uri="{FF2B5EF4-FFF2-40B4-BE49-F238E27FC236}">
                <a16:creationId xmlns:a16="http://schemas.microsoft.com/office/drawing/2014/main" id="{451D870C-4E50-4E17-84C1-6F8C4550AEDD}"/>
              </a:ext>
            </a:extLst>
          </p:cNvPr>
          <p:cNvPicPr>
            <a:picLocks noChangeAspect="1"/>
          </p:cNvPicPr>
          <p:nvPr userDrawn="1"/>
        </p:nvPicPr>
        <p:blipFill>
          <a:blip r:embed="rId4"/>
          <a:stretch>
            <a:fillRect/>
          </a:stretch>
        </p:blipFill>
        <p:spPr>
          <a:xfrm>
            <a:off x="8290546" y="6356349"/>
            <a:ext cx="1151708" cy="309292"/>
          </a:xfrm>
          <a:prstGeom prst="rect">
            <a:avLst/>
          </a:prstGeom>
        </p:spPr>
      </p:pic>
    </p:spTree>
    <p:extLst>
      <p:ext uri="{BB962C8B-B14F-4D97-AF65-F5344CB8AC3E}">
        <p14:creationId xmlns:p14="http://schemas.microsoft.com/office/powerpoint/2010/main" val="4925722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5821B-1FEE-4DB6-ADEA-DB331DF1726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99CDCF9-D798-452F-B939-8C51FA7335C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D668A51-413C-452D-A23A-1D2A39D88069}"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08/04/2026</a:t>
            </a:fld>
            <a:endParaRPr kumimoji="0" lang="en-GB"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6CA94193-488B-431A-B0BB-33A8BE35BA57}"/>
              </a:ext>
            </a:extLst>
          </p:cNvPr>
          <p:cNvPicPr>
            <a:picLocks noChangeAspect="1"/>
          </p:cNvPicPr>
          <p:nvPr userDrawn="1"/>
        </p:nvPicPr>
        <p:blipFill>
          <a:blip r:embed="rId2"/>
          <a:stretch>
            <a:fillRect/>
          </a:stretch>
        </p:blipFill>
        <p:spPr>
          <a:xfrm>
            <a:off x="9442254" y="6258138"/>
            <a:ext cx="625503" cy="463336"/>
          </a:xfrm>
          <a:prstGeom prst="rect">
            <a:avLst/>
          </a:prstGeom>
        </p:spPr>
      </p:pic>
      <p:sp>
        <p:nvSpPr>
          <p:cNvPr id="4" name="Footer Placeholder 3">
            <a:extLst>
              <a:ext uri="{FF2B5EF4-FFF2-40B4-BE49-F238E27FC236}">
                <a16:creationId xmlns:a16="http://schemas.microsoft.com/office/drawing/2014/main" id="{71ED14D7-A11E-4653-AA96-FEAE08BC46F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C5BDC187-3498-415D-97BE-D4862C84172A}"/>
              </a:ext>
            </a:extLst>
          </p:cNvPr>
          <p:cNvSpPr>
            <a:spLocks noGrp="1"/>
          </p:cNvSpPr>
          <p:nvPr>
            <p:ph type="sldNum" sz="quarter" idx="12"/>
          </p:nvPr>
        </p:nvSpPr>
        <p:spPr>
          <a:xfrm>
            <a:off x="8535873" y="635634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85C0A7-33A4-49AF-A7B0-73F72485A64A}"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5872DF67-7737-4EBC-BD65-D90DF2D2A80D}"/>
              </a:ext>
            </a:extLst>
          </p:cNvPr>
          <p:cNvPicPr>
            <a:picLocks noChangeAspect="1"/>
          </p:cNvPicPr>
          <p:nvPr userDrawn="1"/>
        </p:nvPicPr>
        <p:blipFill>
          <a:blip r:embed="rId3"/>
          <a:stretch>
            <a:fillRect/>
          </a:stretch>
        </p:blipFill>
        <p:spPr>
          <a:xfrm>
            <a:off x="10178263" y="6356349"/>
            <a:ext cx="1483283" cy="338468"/>
          </a:xfrm>
          <a:prstGeom prst="rect">
            <a:avLst/>
          </a:prstGeom>
        </p:spPr>
      </p:pic>
      <p:pic>
        <p:nvPicPr>
          <p:cNvPr id="7" name="Picture 6">
            <a:extLst>
              <a:ext uri="{FF2B5EF4-FFF2-40B4-BE49-F238E27FC236}">
                <a16:creationId xmlns:a16="http://schemas.microsoft.com/office/drawing/2014/main" id="{451D870C-4E50-4E17-84C1-6F8C4550AEDD}"/>
              </a:ext>
            </a:extLst>
          </p:cNvPr>
          <p:cNvPicPr>
            <a:picLocks noChangeAspect="1"/>
          </p:cNvPicPr>
          <p:nvPr userDrawn="1"/>
        </p:nvPicPr>
        <p:blipFill>
          <a:blip r:embed="rId4"/>
          <a:stretch>
            <a:fillRect/>
          </a:stretch>
        </p:blipFill>
        <p:spPr>
          <a:xfrm>
            <a:off x="8290546" y="6356349"/>
            <a:ext cx="1151708" cy="309292"/>
          </a:xfrm>
          <a:prstGeom prst="rect">
            <a:avLst/>
          </a:prstGeom>
        </p:spPr>
      </p:pic>
    </p:spTree>
    <p:extLst>
      <p:ext uri="{BB962C8B-B14F-4D97-AF65-F5344CB8AC3E}">
        <p14:creationId xmlns:p14="http://schemas.microsoft.com/office/powerpoint/2010/main" val="1124044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Rectangle 4">
            <a:extLst>
              <a:ext uri="{FF2B5EF4-FFF2-40B4-BE49-F238E27FC236}">
                <a16:creationId xmlns:a16="http://schemas.microsoft.com/office/drawing/2014/main" id="{43267373-8198-4D9A-B61E-C7EE7D45E6EA}"/>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FD6F158E-6D5B-454A-9679-ED93B6991E21}"/>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397B9E5C-21E6-44E9-923D-713230819627}"/>
              </a:ext>
            </a:extLst>
          </p:cNvPr>
          <p:cNvSpPr>
            <a:spLocks noGrp="1" noChangeArrowheads="1"/>
          </p:cNvSpPr>
          <p:nvPr>
            <p:ph type="sldNum" sz="quarter" idx="12"/>
          </p:nvPr>
        </p:nvSpPr>
        <p:spPr>
          <a:ln/>
        </p:spPr>
        <p:txBody>
          <a:bodyPr/>
          <a:lstStyle>
            <a:lvl1pPr>
              <a:defRPr/>
            </a:lvl1pPr>
          </a:lstStyle>
          <a:p>
            <a:fld id="{EB837DE4-3AE8-40F6-8397-0CBD10E10BE1}" type="slidenum">
              <a:rPr lang="en-GB" altLang="en-US"/>
              <a:pPr/>
              <a:t>‹#›</a:t>
            </a:fld>
            <a:endParaRPr lang="en-GB" altLang="en-US"/>
          </a:p>
        </p:txBody>
      </p:sp>
    </p:spTree>
    <p:extLst>
      <p:ext uri="{BB962C8B-B14F-4D97-AF65-F5344CB8AC3E}">
        <p14:creationId xmlns:p14="http://schemas.microsoft.com/office/powerpoint/2010/main" val="23813461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43267373-8198-4D9A-B61E-C7EE7D45E6EA}"/>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n-US">
              <a:solidFill>
                <a:srgbClr val="000000"/>
              </a:solidFill>
            </a:endParaRPr>
          </a:p>
        </p:txBody>
      </p:sp>
      <p:sp>
        <p:nvSpPr>
          <p:cNvPr id="5" name="Rectangle 5">
            <a:extLst>
              <a:ext uri="{FF2B5EF4-FFF2-40B4-BE49-F238E27FC236}">
                <a16:creationId xmlns:a16="http://schemas.microsoft.com/office/drawing/2014/main" id="{FD6F158E-6D5B-454A-9679-ED93B6991E21}"/>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n-US">
              <a:solidFill>
                <a:srgbClr val="000000"/>
              </a:solidFill>
            </a:endParaRPr>
          </a:p>
        </p:txBody>
      </p:sp>
      <p:sp>
        <p:nvSpPr>
          <p:cNvPr id="6" name="Rectangle 6">
            <a:extLst>
              <a:ext uri="{FF2B5EF4-FFF2-40B4-BE49-F238E27FC236}">
                <a16:creationId xmlns:a16="http://schemas.microsoft.com/office/drawing/2014/main" id="{397B9E5C-21E6-44E9-923D-713230819627}"/>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pPr>
            <a:fld id="{EB837DE4-3AE8-40F6-8397-0CBD10E10BE1}" type="slidenum">
              <a:rPr lang="en-GB" altLang="en-US" smtClean="0">
                <a:solidFill>
                  <a:srgbClr val="000000"/>
                </a:solidFill>
              </a:rPr>
              <a:pPr fontAlgn="base">
                <a:spcBef>
                  <a:spcPct val="0"/>
                </a:spcBef>
                <a:spcAft>
                  <a:spcPct val="0"/>
                </a:spcAft>
              </a:pPr>
              <a:t>‹#›</a:t>
            </a:fld>
            <a:endParaRPr lang="en-GB" altLang="en-US">
              <a:solidFill>
                <a:srgbClr val="000000"/>
              </a:solidFill>
            </a:endParaRPr>
          </a:p>
        </p:txBody>
      </p:sp>
    </p:spTree>
    <p:extLst>
      <p:ext uri="{BB962C8B-B14F-4D97-AF65-F5344CB8AC3E}">
        <p14:creationId xmlns:p14="http://schemas.microsoft.com/office/powerpoint/2010/main" val="16283659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2">
            <a:extLst>
              <a:ext uri="{FF2B5EF4-FFF2-40B4-BE49-F238E27FC236}">
                <a16:creationId xmlns:a16="http://schemas.microsoft.com/office/drawing/2014/main" id="{9BCC9356-B22F-478B-8748-160A1950360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1861"/>
          <a:stretch/>
        </p:blipFill>
        <p:spPr bwMode="auto">
          <a:xfrm>
            <a:off x="0" y="4876800"/>
            <a:ext cx="121920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2" name="Rectangle 2"/>
          <p:cNvSpPr>
            <a:spLocks noGrp="1" noChangeArrowheads="1"/>
          </p:cNvSpPr>
          <p:nvPr>
            <p:ph type="ctrTitle"/>
          </p:nvPr>
        </p:nvSpPr>
        <p:spPr>
          <a:xfrm>
            <a:off x="914400" y="2819400"/>
            <a:ext cx="10363200" cy="2057400"/>
          </a:xfrm>
        </p:spPr>
        <p:txBody>
          <a:bodyPr/>
          <a:lstStyle>
            <a:lvl1pPr algn="ctr">
              <a:defRPr sz="4800"/>
            </a:lvl1pPr>
          </a:lstStyle>
          <a:p>
            <a:pPr lvl="0"/>
            <a:r>
              <a:rPr lang="en-GB" altLang="en-US" noProof="0"/>
              <a:t>Click to edit Master title style</a:t>
            </a:r>
          </a:p>
        </p:txBody>
      </p:sp>
      <p:sp>
        <p:nvSpPr>
          <p:cNvPr id="25603" name="Rectangle 3"/>
          <p:cNvSpPr>
            <a:spLocks noGrp="1" noChangeArrowheads="1"/>
          </p:cNvSpPr>
          <p:nvPr>
            <p:ph type="subTitle" idx="1"/>
          </p:nvPr>
        </p:nvSpPr>
        <p:spPr>
          <a:xfrm>
            <a:off x="1625600" y="381000"/>
            <a:ext cx="8534400" cy="914400"/>
          </a:xfrm>
        </p:spPr>
        <p:txBody>
          <a:bodyPr/>
          <a:lstStyle>
            <a:lvl1pPr marL="0" indent="0" algn="ctr">
              <a:buFontTx/>
              <a:buNone/>
              <a:defRPr sz="2400"/>
            </a:lvl1pPr>
          </a:lstStyle>
          <a:p>
            <a:pPr lvl="0"/>
            <a:r>
              <a:rPr lang="en-GB" altLang="en-US" noProof="0"/>
              <a:t>Click to edit Master subtitle style</a:t>
            </a:r>
          </a:p>
        </p:txBody>
      </p:sp>
      <p:pic>
        <p:nvPicPr>
          <p:cNvPr id="5" name="Picture 12">
            <a:extLst>
              <a:ext uri="{FF2B5EF4-FFF2-40B4-BE49-F238E27FC236}">
                <a16:creationId xmlns:a16="http://schemas.microsoft.com/office/drawing/2014/main" id="{96DC06F7-087E-4EEB-B736-E49AC7C23174}"/>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71861"/>
          <a:stretch/>
        </p:blipFill>
        <p:spPr bwMode="auto">
          <a:xfrm>
            <a:off x="-3583577" y="381000"/>
            <a:ext cx="121920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2279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Rectangle 4">
            <a:extLst>
              <a:ext uri="{FF2B5EF4-FFF2-40B4-BE49-F238E27FC236}">
                <a16:creationId xmlns:a16="http://schemas.microsoft.com/office/drawing/2014/main" id="{43267373-8198-4D9A-B61E-C7EE7D45E6EA}"/>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FD6F158E-6D5B-454A-9679-ED93B6991E21}"/>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397B9E5C-21E6-44E9-923D-713230819627}"/>
              </a:ext>
            </a:extLst>
          </p:cNvPr>
          <p:cNvSpPr>
            <a:spLocks noGrp="1" noChangeArrowheads="1"/>
          </p:cNvSpPr>
          <p:nvPr>
            <p:ph type="sldNum" sz="quarter" idx="12"/>
          </p:nvPr>
        </p:nvSpPr>
        <p:spPr>
          <a:ln/>
        </p:spPr>
        <p:txBody>
          <a:bodyPr/>
          <a:lstStyle>
            <a:lvl1pPr>
              <a:defRPr/>
            </a:lvl1pPr>
          </a:lstStyle>
          <a:p>
            <a:fld id="{EB837DE4-3AE8-40F6-8397-0CBD10E10BE1}" type="slidenum">
              <a:rPr lang="en-GB" altLang="en-US"/>
              <a:pPr/>
              <a:t>‹#›</a:t>
            </a:fld>
            <a:endParaRPr lang="en-GB" altLang="en-US"/>
          </a:p>
        </p:txBody>
      </p:sp>
    </p:spTree>
    <p:extLst>
      <p:ext uri="{BB962C8B-B14F-4D97-AF65-F5344CB8AC3E}">
        <p14:creationId xmlns:p14="http://schemas.microsoft.com/office/powerpoint/2010/main" val="42502091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7FED6032-4943-41C5-B2FB-5E570A89CE9A}"/>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5F2E85DE-7F9D-496B-B383-7D15B019DC3E}"/>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5B173826-F3CA-45A3-BDD8-8C47C6B6A1B6}"/>
              </a:ext>
            </a:extLst>
          </p:cNvPr>
          <p:cNvSpPr>
            <a:spLocks noGrp="1" noChangeArrowheads="1"/>
          </p:cNvSpPr>
          <p:nvPr>
            <p:ph type="sldNum" sz="quarter" idx="12"/>
          </p:nvPr>
        </p:nvSpPr>
        <p:spPr>
          <a:ln/>
        </p:spPr>
        <p:txBody>
          <a:bodyPr/>
          <a:lstStyle>
            <a:lvl1pPr>
              <a:defRPr/>
            </a:lvl1pPr>
          </a:lstStyle>
          <a:p>
            <a:fld id="{E9D17A23-988F-4A88-86A4-F97766A1C50C}" type="slidenum">
              <a:rPr lang="en-GB" altLang="en-US"/>
              <a:pPr/>
              <a:t>‹#›</a:t>
            </a:fld>
            <a:endParaRPr lang="en-GB" altLang="en-US"/>
          </a:p>
        </p:txBody>
      </p:sp>
    </p:spTree>
    <p:extLst>
      <p:ext uri="{BB962C8B-B14F-4D97-AF65-F5344CB8AC3E}">
        <p14:creationId xmlns:p14="http://schemas.microsoft.com/office/powerpoint/2010/main" val="12335364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2192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2192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3095F343-3A9A-4E36-9F07-20B267B44EC1}"/>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a:extLst>
              <a:ext uri="{FF2B5EF4-FFF2-40B4-BE49-F238E27FC236}">
                <a16:creationId xmlns:a16="http://schemas.microsoft.com/office/drawing/2014/main" id="{A4AEFD78-F453-4A90-BBDC-9F32200E2998}"/>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a:extLst>
              <a:ext uri="{FF2B5EF4-FFF2-40B4-BE49-F238E27FC236}">
                <a16:creationId xmlns:a16="http://schemas.microsoft.com/office/drawing/2014/main" id="{44EDC9AE-7DB6-4845-86B5-83F4C3653FA3}"/>
              </a:ext>
            </a:extLst>
          </p:cNvPr>
          <p:cNvSpPr>
            <a:spLocks noGrp="1" noChangeArrowheads="1"/>
          </p:cNvSpPr>
          <p:nvPr>
            <p:ph type="sldNum" sz="quarter" idx="12"/>
          </p:nvPr>
        </p:nvSpPr>
        <p:spPr>
          <a:ln/>
        </p:spPr>
        <p:txBody>
          <a:bodyPr/>
          <a:lstStyle>
            <a:lvl1pPr>
              <a:defRPr/>
            </a:lvl1pPr>
          </a:lstStyle>
          <a:p>
            <a:fld id="{888CA549-9304-489D-BE0F-3699B4B63CBD}" type="slidenum">
              <a:rPr lang="en-GB" altLang="en-US"/>
              <a:pPr/>
              <a:t>‹#›</a:t>
            </a:fld>
            <a:endParaRPr lang="en-GB" altLang="en-US"/>
          </a:p>
        </p:txBody>
      </p:sp>
    </p:spTree>
    <p:extLst>
      <p:ext uri="{BB962C8B-B14F-4D97-AF65-F5344CB8AC3E}">
        <p14:creationId xmlns:p14="http://schemas.microsoft.com/office/powerpoint/2010/main" val="2913371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55772-ACBF-4844-8EA3-D63355FD7D3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0FB00C1-100C-44B7-9F08-2CA17089302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9B7867B-FA15-4478-9527-21C64F08AA9E}"/>
              </a:ext>
            </a:extLst>
          </p:cNvPr>
          <p:cNvSpPr>
            <a:spLocks noGrp="1"/>
          </p:cNvSpPr>
          <p:nvPr>
            <p:ph type="dt" sz="half" idx="10"/>
          </p:nvPr>
        </p:nvSpPr>
        <p:spPr/>
        <p:txBody>
          <a:bodyPr/>
          <a:lstStyle/>
          <a:p>
            <a:fld id="{29EDB087-0598-4CDD-AAE5-559C8745B8D4}" type="datetimeFigureOut">
              <a:rPr lang="en-GB" smtClean="0"/>
              <a:t>08/04/2026</a:t>
            </a:fld>
            <a:endParaRPr lang="en-GB"/>
          </a:p>
        </p:txBody>
      </p:sp>
      <p:sp>
        <p:nvSpPr>
          <p:cNvPr id="5" name="Footer Placeholder 4">
            <a:extLst>
              <a:ext uri="{FF2B5EF4-FFF2-40B4-BE49-F238E27FC236}">
                <a16:creationId xmlns:a16="http://schemas.microsoft.com/office/drawing/2014/main" id="{CB85D229-16EF-4105-AA44-5F7462B017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C45BAFE-A57F-46E6-B91E-908AF2B526D8}"/>
              </a:ext>
            </a:extLst>
          </p:cNvPr>
          <p:cNvSpPr>
            <a:spLocks noGrp="1"/>
          </p:cNvSpPr>
          <p:nvPr>
            <p:ph type="sldNum" sz="quarter" idx="12"/>
          </p:nvPr>
        </p:nvSpPr>
        <p:spPr/>
        <p:txBody>
          <a:bodyPr/>
          <a:lstStyle/>
          <a:p>
            <a:fld id="{6A505DD2-CA6C-4BAF-AB00-1F70B4236C8D}" type="slidenum">
              <a:rPr lang="en-GB" smtClean="0"/>
              <a:t>‹#›</a:t>
            </a:fld>
            <a:endParaRPr lang="en-GB"/>
          </a:p>
        </p:txBody>
      </p:sp>
    </p:spTree>
    <p:extLst>
      <p:ext uri="{BB962C8B-B14F-4D97-AF65-F5344CB8AC3E}">
        <p14:creationId xmlns:p14="http://schemas.microsoft.com/office/powerpoint/2010/main" val="3741752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7B27DEA0-F542-4332-B122-1D5D6FAB5CDB}"/>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8" name="Rectangle 5">
            <a:extLst>
              <a:ext uri="{FF2B5EF4-FFF2-40B4-BE49-F238E27FC236}">
                <a16:creationId xmlns:a16="http://schemas.microsoft.com/office/drawing/2014/main" id="{6D9E601E-8797-45DA-889C-05AC7C4AF091}"/>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9" name="Rectangle 6">
            <a:extLst>
              <a:ext uri="{FF2B5EF4-FFF2-40B4-BE49-F238E27FC236}">
                <a16:creationId xmlns:a16="http://schemas.microsoft.com/office/drawing/2014/main" id="{9F5793ED-1C51-40A2-9279-6F87FF13C1B6}"/>
              </a:ext>
            </a:extLst>
          </p:cNvPr>
          <p:cNvSpPr>
            <a:spLocks noGrp="1" noChangeArrowheads="1"/>
          </p:cNvSpPr>
          <p:nvPr>
            <p:ph type="sldNum" sz="quarter" idx="12"/>
          </p:nvPr>
        </p:nvSpPr>
        <p:spPr>
          <a:ln/>
        </p:spPr>
        <p:txBody>
          <a:bodyPr/>
          <a:lstStyle>
            <a:lvl1pPr>
              <a:defRPr/>
            </a:lvl1pPr>
          </a:lstStyle>
          <a:p>
            <a:fld id="{63A770FC-7489-4ABF-851F-D3DEB405BB2E}" type="slidenum">
              <a:rPr lang="en-GB" altLang="en-US"/>
              <a:pPr/>
              <a:t>‹#›</a:t>
            </a:fld>
            <a:endParaRPr lang="en-GB" altLang="en-US"/>
          </a:p>
        </p:txBody>
      </p:sp>
    </p:spTree>
    <p:extLst>
      <p:ext uri="{BB962C8B-B14F-4D97-AF65-F5344CB8AC3E}">
        <p14:creationId xmlns:p14="http://schemas.microsoft.com/office/powerpoint/2010/main" val="15111992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E9118340-5177-4C16-A84A-0F591844D733}"/>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4" name="Rectangle 5">
            <a:extLst>
              <a:ext uri="{FF2B5EF4-FFF2-40B4-BE49-F238E27FC236}">
                <a16:creationId xmlns:a16="http://schemas.microsoft.com/office/drawing/2014/main" id="{1A74E72B-82FF-4CEF-97EE-8D3326817737}"/>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5" name="Rectangle 6">
            <a:extLst>
              <a:ext uri="{FF2B5EF4-FFF2-40B4-BE49-F238E27FC236}">
                <a16:creationId xmlns:a16="http://schemas.microsoft.com/office/drawing/2014/main" id="{F055711D-8503-4FD3-9E5C-F972FF0BC51D}"/>
              </a:ext>
            </a:extLst>
          </p:cNvPr>
          <p:cNvSpPr>
            <a:spLocks noGrp="1" noChangeArrowheads="1"/>
          </p:cNvSpPr>
          <p:nvPr>
            <p:ph type="sldNum" sz="quarter" idx="12"/>
          </p:nvPr>
        </p:nvSpPr>
        <p:spPr>
          <a:ln/>
        </p:spPr>
        <p:txBody>
          <a:bodyPr/>
          <a:lstStyle>
            <a:lvl1pPr>
              <a:defRPr/>
            </a:lvl1pPr>
          </a:lstStyle>
          <a:p>
            <a:fld id="{372B69F1-15E7-48E6-AE47-5B888873E653}" type="slidenum">
              <a:rPr lang="en-GB" altLang="en-US"/>
              <a:pPr/>
              <a:t>‹#›</a:t>
            </a:fld>
            <a:endParaRPr lang="en-GB" altLang="en-US"/>
          </a:p>
        </p:txBody>
      </p:sp>
    </p:spTree>
    <p:extLst>
      <p:ext uri="{BB962C8B-B14F-4D97-AF65-F5344CB8AC3E}">
        <p14:creationId xmlns:p14="http://schemas.microsoft.com/office/powerpoint/2010/main" val="39572267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0275568-936E-45FE-9DDD-CF636285FE3F}"/>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3" name="Rectangle 5">
            <a:extLst>
              <a:ext uri="{FF2B5EF4-FFF2-40B4-BE49-F238E27FC236}">
                <a16:creationId xmlns:a16="http://schemas.microsoft.com/office/drawing/2014/main" id="{9A68C3F6-0D7A-41BC-8285-48CA9FF19FFE}"/>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6">
            <a:extLst>
              <a:ext uri="{FF2B5EF4-FFF2-40B4-BE49-F238E27FC236}">
                <a16:creationId xmlns:a16="http://schemas.microsoft.com/office/drawing/2014/main" id="{A377AADA-774B-4994-A0D8-3DE6177D8C68}"/>
              </a:ext>
            </a:extLst>
          </p:cNvPr>
          <p:cNvSpPr>
            <a:spLocks noGrp="1" noChangeArrowheads="1"/>
          </p:cNvSpPr>
          <p:nvPr>
            <p:ph type="sldNum" sz="quarter" idx="12"/>
          </p:nvPr>
        </p:nvSpPr>
        <p:spPr>
          <a:ln/>
        </p:spPr>
        <p:txBody>
          <a:bodyPr/>
          <a:lstStyle>
            <a:lvl1pPr>
              <a:defRPr/>
            </a:lvl1pPr>
          </a:lstStyle>
          <a:p>
            <a:fld id="{7AE2B7A8-3A58-45D4-83FE-0ABDF852ED7F}" type="slidenum">
              <a:rPr lang="en-GB" altLang="en-US"/>
              <a:pPr/>
              <a:t>‹#›</a:t>
            </a:fld>
            <a:endParaRPr lang="en-GB" altLang="en-US"/>
          </a:p>
        </p:txBody>
      </p:sp>
    </p:spTree>
    <p:extLst>
      <p:ext uri="{BB962C8B-B14F-4D97-AF65-F5344CB8AC3E}">
        <p14:creationId xmlns:p14="http://schemas.microsoft.com/office/powerpoint/2010/main" val="37721093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FF33EA59-6DF5-49E1-A876-531BE7604F8D}"/>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a:extLst>
              <a:ext uri="{FF2B5EF4-FFF2-40B4-BE49-F238E27FC236}">
                <a16:creationId xmlns:a16="http://schemas.microsoft.com/office/drawing/2014/main" id="{7DD12E1C-1E99-4FF5-84D8-ED3A17CEB537}"/>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a:extLst>
              <a:ext uri="{FF2B5EF4-FFF2-40B4-BE49-F238E27FC236}">
                <a16:creationId xmlns:a16="http://schemas.microsoft.com/office/drawing/2014/main" id="{C368419E-B398-4B9D-AD84-7F89607E99E8}"/>
              </a:ext>
            </a:extLst>
          </p:cNvPr>
          <p:cNvSpPr>
            <a:spLocks noGrp="1" noChangeArrowheads="1"/>
          </p:cNvSpPr>
          <p:nvPr>
            <p:ph type="sldNum" sz="quarter" idx="12"/>
          </p:nvPr>
        </p:nvSpPr>
        <p:spPr>
          <a:ln/>
        </p:spPr>
        <p:txBody>
          <a:bodyPr/>
          <a:lstStyle>
            <a:lvl1pPr>
              <a:defRPr/>
            </a:lvl1pPr>
          </a:lstStyle>
          <a:p>
            <a:fld id="{E292B5C9-E6F2-4862-BB0A-54D68A070D8A}" type="slidenum">
              <a:rPr lang="en-GB" altLang="en-US"/>
              <a:pPr/>
              <a:t>‹#›</a:t>
            </a:fld>
            <a:endParaRPr lang="en-GB" altLang="en-US"/>
          </a:p>
        </p:txBody>
      </p:sp>
    </p:spTree>
    <p:extLst>
      <p:ext uri="{BB962C8B-B14F-4D97-AF65-F5344CB8AC3E}">
        <p14:creationId xmlns:p14="http://schemas.microsoft.com/office/powerpoint/2010/main" val="1425280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1C46CCCF-7F58-4E17-91A5-E0E7332A942D}"/>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a:extLst>
              <a:ext uri="{FF2B5EF4-FFF2-40B4-BE49-F238E27FC236}">
                <a16:creationId xmlns:a16="http://schemas.microsoft.com/office/drawing/2014/main" id="{C8E12DC4-2418-4EB1-9578-8AD5F3FD98F5}"/>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a:extLst>
              <a:ext uri="{FF2B5EF4-FFF2-40B4-BE49-F238E27FC236}">
                <a16:creationId xmlns:a16="http://schemas.microsoft.com/office/drawing/2014/main" id="{778D1C1B-FA7B-483A-A6C7-8B4954D2F8B2}"/>
              </a:ext>
            </a:extLst>
          </p:cNvPr>
          <p:cNvSpPr>
            <a:spLocks noGrp="1" noChangeArrowheads="1"/>
          </p:cNvSpPr>
          <p:nvPr>
            <p:ph type="sldNum" sz="quarter" idx="12"/>
          </p:nvPr>
        </p:nvSpPr>
        <p:spPr>
          <a:ln/>
        </p:spPr>
        <p:txBody>
          <a:bodyPr/>
          <a:lstStyle>
            <a:lvl1pPr>
              <a:defRPr/>
            </a:lvl1pPr>
          </a:lstStyle>
          <a:p>
            <a:fld id="{642C9C51-C19D-423A-8292-6D45A4BED93B}" type="slidenum">
              <a:rPr lang="en-GB" altLang="en-US"/>
              <a:pPr/>
              <a:t>‹#›</a:t>
            </a:fld>
            <a:endParaRPr lang="en-GB" altLang="en-US"/>
          </a:p>
        </p:txBody>
      </p:sp>
    </p:spTree>
    <p:extLst>
      <p:ext uri="{BB962C8B-B14F-4D97-AF65-F5344CB8AC3E}">
        <p14:creationId xmlns:p14="http://schemas.microsoft.com/office/powerpoint/2010/main" val="23196111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D24FC4D3-D98E-4660-B27C-9E48975F4B09}"/>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34EA20B2-CB56-4C9F-BA18-8797EE9D01D5}"/>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F28FA158-582B-4CC8-A01F-F1BBF8656CF4}"/>
              </a:ext>
            </a:extLst>
          </p:cNvPr>
          <p:cNvSpPr>
            <a:spLocks noGrp="1" noChangeArrowheads="1"/>
          </p:cNvSpPr>
          <p:nvPr>
            <p:ph type="sldNum" sz="quarter" idx="12"/>
          </p:nvPr>
        </p:nvSpPr>
        <p:spPr>
          <a:ln/>
        </p:spPr>
        <p:txBody>
          <a:bodyPr/>
          <a:lstStyle>
            <a:lvl1pPr>
              <a:defRPr/>
            </a:lvl1pPr>
          </a:lstStyle>
          <a:p>
            <a:fld id="{3EC01C07-A08E-46E1-A68D-EC8ECD79BFAE}" type="slidenum">
              <a:rPr lang="en-GB" altLang="en-US"/>
              <a:pPr/>
              <a:t>‹#›</a:t>
            </a:fld>
            <a:endParaRPr lang="en-GB" altLang="en-US"/>
          </a:p>
        </p:txBody>
      </p:sp>
    </p:spTree>
    <p:extLst>
      <p:ext uri="{BB962C8B-B14F-4D97-AF65-F5344CB8AC3E}">
        <p14:creationId xmlns:p14="http://schemas.microsoft.com/office/powerpoint/2010/main" val="14481435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76200"/>
            <a:ext cx="2743200" cy="58674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762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57E664C1-AE57-47AE-B403-DC9DA0DBFEEE}"/>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76BED2BF-A6F3-4FC7-8D48-D3E78AE442C4}"/>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0CD3863C-0EA3-42B8-BDAC-D7BF3EE9C1DC}"/>
              </a:ext>
            </a:extLst>
          </p:cNvPr>
          <p:cNvSpPr>
            <a:spLocks noGrp="1" noChangeArrowheads="1"/>
          </p:cNvSpPr>
          <p:nvPr>
            <p:ph type="sldNum" sz="quarter" idx="12"/>
          </p:nvPr>
        </p:nvSpPr>
        <p:spPr>
          <a:ln/>
        </p:spPr>
        <p:txBody>
          <a:bodyPr/>
          <a:lstStyle>
            <a:lvl1pPr>
              <a:defRPr/>
            </a:lvl1pPr>
          </a:lstStyle>
          <a:p>
            <a:fld id="{1215CA83-02E9-43E4-8590-9636D4859BE4}" type="slidenum">
              <a:rPr lang="en-GB" altLang="en-US"/>
              <a:pPr/>
              <a:t>‹#›</a:t>
            </a:fld>
            <a:endParaRPr lang="en-GB" altLang="en-US"/>
          </a:p>
        </p:txBody>
      </p:sp>
    </p:spTree>
    <p:extLst>
      <p:ext uri="{BB962C8B-B14F-4D97-AF65-F5344CB8AC3E}">
        <p14:creationId xmlns:p14="http://schemas.microsoft.com/office/powerpoint/2010/main" val="10748944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993A8-7EEC-421F-AE25-2AA83E57363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4E8FDEB-1273-4699-BE4F-131CBA20E5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84850DE-18C6-496A-B3FA-051F14273FF2}"/>
              </a:ext>
            </a:extLst>
          </p:cNvPr>
          <p:cNvSpPr>
            <a:spLocks noGrp="1"/>
          </p:cNvSpPr>
          <p:nvPr>
            <p:ph type="dt" sz="half" idx="10"/>
          </p:nvPr>
        </p:nvSpPr>
        <p:spPr/>
        <p:txBody>
          <a:bodyPr/>
          <a:lstStyle/>
          <a:p>
            <a:fld id="{38494198-3AE6-49FF-8DA6-F6310419B436}" type="datetimeFigureOut">
              <a:rPr lang="en-GB" smtClean="0"/>
              <a:t>08/04/2026</a:t>
            </a:fld>
            <a:endParaRPr lang="en-GB"/>
          </a:p>
        </p:txBody>
      </p:sp>
      <p:sp>
        <p:nvSpPr>
          <p:cNvPr id="5" name="Footer Placeholder 4">
            <a:extLst>
              <a:ext uri="{FF2B5EF4-FFF2-40B4-BE49-F238E27FC236}">
                <a16:creationId xmlns:a16="http://schemas.microsoft.com/office/drawing/2014/main" id="{1DF4E39A-522B-4F7C-A2E7-251761E7B5F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543997-F92A-4326-B366-7AA4FC023A07}"/>
              </a:ext>
            </a:extLst>
          </p:cNvPr>
          <p:cNvSpPr>
            <a:spLocks noGrp="1"/>
          </p:cNvSpPr>
          <p:nvPr>
            <p:ph type="sldNum" sz="quarter" idx="12"/>
          </p:nvPr>
        </p:nvSpPr>
        <p:spPr/>
        <p:txBody>
          <a:bodyPr/>
          <a:lstStyle/>
          <a:p>
            <a:fld id="{16D502E7-C652-43F1-B9A8-385008433B09}" type="slidenum">
              <a:rPr lang="en-GB" smtClean="0"/>
              <a:t>‹#›</a:t>
            </a:fld>
            <a:endParaRPr lang="en-GB"/>
          </a:p>
        </p:txBody>
      </p:sp>
    </p:spTree>
    <p:extLst>
      <p:ext uri="{BB962C8B-B14F-4D97-AF65-F5344CB8AC3E}">
        <p14:creationId xmlns:p14="http://schemas.microsoft.com/office/powerpoint/2010/main" val="338623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42974-9EC8-4FAE-A0C6-1CF480C7D58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71708E4-8D0A-41A9-8912-D34F386051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9A27D0A-154C-4EE9-A4EB-72BA321C48CB}"/>
              </a:ext>
            </a:extLst>
          </p:cNvPr>
          <p:cNvSpPr>
            <a:spLocks noGrp="1"/>
          </p:cNvSpPr>
          <p:nvPr>
            <p:ph type="dt" sz="half" idx="10"/>
          </p:nvPr>
        </p:nvSpPr>
        <p:spPr/>
        <p:txBody>
          <a:bodyPr/>
          <a:lstStyle/>
          <a:p>
            <a:fld id="{38494198-3AE6-49FF-8DA6-F6310419B436}" type="datetimeFigureOut">
              <a:rPr lang="en-GB" smtClean="0"/>
              <a:t>08/04/2026</a:t>
            </a:fld>
            <a:endParaRPr lang="en-GB"/>
          </a:p>
        </p:txBody>
      </p:sp>
      <p:sp>
        <p:nvSpPr>
          <p:cNvPr id="5" name="Footer Placeholder 4">
            <a:extLst>
              <a:ext uri="{FF2B5EF4-FFF2-40B4-BE49-F238E27FC236}">
                <a16:creationId xmlns:a16="http://schemas.microsoft.com/office/drawing/2014/main" id="{69A5E62B-0ABF-460F-A87E-F085257449E7}"/>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5E393BA-4616-4D0D-B242-DB69539E498D}"/>
              </a:ext>
            </a:extLst>
          </p:cNvPr>
          <p:cNvSpPr>
            <a:spLocks noGrp="1"/>
          </p:cNvSpPr>
          <p:nvPr>
            <p:ph type="sldNum" sz="quarter" idx="12"/>
          </p:nvPr>
        </p:nvSpPr>
        <p:spPr/>
        <p:txBody>
          <a:bodyPr/>
          <a:lstStyle/>
          <a:p>
            <a:fld id="{16D502E7-C652-43F1-B9A8-385008433B09}" type="slidenum">
              <a:rPr lang="en-GB" smtClean="0"/>
              <a:t>‹#›</a:t>
            </a:fld>
            <a:endParaRPr lang="en-GB" dirty="0"/>
          </a:p>
        </p:txBody>
      </p:sp>
      <p:pic>
        <p:nvPicPr>
          <p:cNvPr id="8" name="Picture 7" descr="A close up of a logo&#10;&#10;Description automatically generated">
            <a:extLst>
              <a:ext uri="{FF2B5EF4-FFF2-40B4-BE49-F238E27FC236}">
                <a16:creationId xmlns:a16="http://schemas.microsoft.com/office/drawing/2014/main" id="{E6896CAD-A4BA-432E-8932-76AB3F42639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5735637"/>
            <a:ext cx="1224270" cy="882469"/>
          </a:xfrm>
          <a:prstGeom prst="rect">
            <a:avLst/>
          </a:prstGeom>
        </p:spPr>
      </p:pic>
    </p:spTree>
    <p:extLst>
      <p:ext uri="{BB962C8B-B14F-4D97-AF65-F5344CB8AC3E}">
        <p14:creationId xmlns:p14="http://schemas.microsoft.com/office/powerpoint/2010/main" val="2834564114"/>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7ABBD-4EB3-4F5E-9487-876C6B5533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9CD67B4-204C-457C-9A88-CA949DA13E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97862D9-43FB-4468-8BD7-18B53E4312CE}"/>
              </a:ext>
            </a:extLst>
          </p:cNvPr>
          <p:cNvSpPr>
            <a:spLocks noGrp="1"/>
          </p:cNvSpPr>
          <p:nvPr>
            <p:ph type="dt" sz="half" idx="10"/>
          </p:nvPr>
        </p:nvSpPr>
        <p:spPr/>
        <p:txBody>
          <a:bodyPr/>
          <a:lstStyle/>
          <a:p>
            <a:fld id="{29EDB087-0598-4CDD-AAE5-559C8745B8D4}" type="datetimeFigureOut">
              <a:rPr lang="en-GB" smtClean="0"/>
              <a:t>08/04/2026</a:t>
            </a:fld>
            <a:endParaRPr lang="en-GB"/>
          </a:p>
        </p:txBody>
      </p:sp>
      <p:sp>
        <p:nvSpPr>
          <p:cNvPr id="5" name="Footer Placeholder 4">
            <a:extLst>
              <a:ext uri="{FF2B5EF4-FFF2-40B4-BE49-F238E27FC236}">
                <a16:creationId xmlns:a16="http://schemas.microsoft.com/office/drawing/2014/main" id="{1E735554-2D60-4B06-A097-7E8551BB5EA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C5E5749-393C-4EA2-8B0C-B576CF48A2EC}"/>
              </a:ext>
            </a:extLst>
          </p:cNvPr>
          <p:cNvSpPr>
            <a:spLocks noGrp="1"/>
          </p:cNvSpPr>
          <p:nvPr>
            <p:ph type="sldNum" sz="quarter" idx="12"/>
          </p:nvPr>
        </p:nvSpPr>
        <p:spPr/>
        <p:txBody>
          <a:bodyPr/>
          <a:lstStyle/>
          <a:p>
            <a:fld id="{6A505DD2-CA6C-4BAF-AB00-1F70B4236C8D}" type="slidenum">
              <a:rPr lang="en-GB" smtClean="0"/>
              <a:t>‹#›</a:t>
            </a:fld>
            <a:endParaRPr lang="en-GB"/>
          </a:p>
        </p:txBody>
      </p:sp>
    </p:spTree>
    <p:extLst>
      <p:ext uri="{BB962C8B-B14F-4D97-AF65-F5344CB8AC3E}">
        <p14:creationId xmlns:p14="http://schemas.microsoft.com/office/powerpoint/2010/main" val="626615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D90E3-1C37-48FF-B6E2-61DBCF819C7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68AF94A-F33A-4BAD-8714-125C92E8097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057B243-3945-41A8-9432-D3ECAAD5184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8975C4E-221C-48EC-9DAD-92FEAD366B57}"/>
              </a:ext>
            </a:extLst>
          </p:cNvPr>
          <p:cNvSpPr>
            <a:spLocks noGrp="1"/>
          </p:cNvSpPr>
          <p:nvPr>
            <p:ph type="dt" sz="half" idx="10"/>
          </p:nvPr>
        </p:nvSpPr>
        <p:spPr/>
        <p:txBody>
          <a:bodyPr/>
          <a:lstStyle/>
          <a:p>
            <a:fld id="{29EDB087-0598-4CDD-AAE5-559C8745B8D4}" type="datetimeFigureOut">
              <a:rPr lang="en-GB" smtClean="0"/>
              <a:t>08/04/2026</a:t>
            </a:fld>
            <a:endParaRPr lang="en-GB"/>
          </a:p>
        </p:txBody>
      </p:sp>
      <p:sp>
        <p:nvSpPr>
          <p:cNvPr id="6" name="Footer Placeholder 5">
            <a:extLst>
              <a:ext uri="{FF2B5EF4-FFF2-40B4-BE49-F238E27FC236}">
                <a16:creationId xmlns:a16="http://schemas.microsoft.com/office/drawing/2014/main" id="{B9DC3C3E-5956-4BFF-A35F-C4A58E58A2A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99B4CAA-BF83-4ADB-B485-BC0FDC78D564}"/>
              </a:ext>
            </a:extLst>
          </p:cNvPr>
          <p:cNvSpPr>
            <a:spLocks noGrp="1"/>
          </p:cNvSpPr>
          <p:nvPr>
            <p:ph type="sldNum" sz="quarter" idx="12"/>
          </p:nvPr>
        </p:nvSpPr>
        <p:spPr/>
        <p:txBody>
          <a:bodyPr/>
          <a:lstStyle/>
          <a:p>
            <a:fld id="{6A505DD2-CA6C-4BAF-AB00-1F70B4236C8D}" type="slidenum">
              <a:rPr lang="en-GB" smtClean="0"/>
              <a:t>‹#›</a:t>
            </a:fld>
            <a:endParaRPr lang="en-GB"/>
          </a:p>
        </p:txBody>
      </p:sp>
    </p:spTree>
    <p:extLst>
      <p:ext uri="{BB962C8B-B14F-4D97-AF65-F5344CB8AC3E}">
        <p14:creationId xmlns:p14="http://schemas.microsoft.com/office/powerpoint/2010/main" val="2368303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239D7-7C85-4266-8BE1-8884A9A74ED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4AC80B1-2615-451B-A2AD-8E460F7DFA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F239B1-A3B2-4A96-BCBD-331A70DE0F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1E9EFEC-7591-46D2-A5FD-6E9C888A76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ACF335-5FD4-40FE-AFBF-C81EDF95DBD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37E099B-DA88-4983-8431-EABCE27440C7}"/>
              </a:ext>
            </a:extLst>
          </p:cNvPr>
          <p:cNvSpPr>
            <a:spLocks noGrp="1"/>
          </p:cNvSpPr>
          <p:nvPr>
            <p:ph type="dt" sz="half" idx="10"/>
          </p:nvPr>
        </p:nvSpPr>
        <p:spPr/>
        <p:txBody>
          <a:bodyPr/>
          <a:lstStyle/>
          <a:p>
            <a:fld id="{29EDB087-0598-4CDD-AAE5-559C8745B8D4}" type="datetimeFigureOut">
              <a:rPr lang="en-GB" smtClean="0"/>
              <a:t>08/04/2026</a:t>
            </a:fld>
            <a:endParaRPr lang="en-GB"/>
          </a:p>
        </p:txBody>
      </p:sp>
      <p:sp>
        <p:nvSpPr>
          <p:cNvPr id="8" name="Footer Placeholder 7">
            <a:extLst>
              <a:ext uri="{FF2B5EF4-FFF2-40B4-BE49-F238E27FC236}">
                <a16:creationId xmlns:a16="http://schemas.microsoft.com/office/drawing/2014/main" id="{18619EF5-2D56-403A-9E29-E3797072468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F179561-4249-4391-9BE5-1E960FA0B75B}"/>
              </a:ext>
            </a:extLst>
          </p:cNvPr>
          <p:cNvSpPr>
            <a:spLocks noGrp="1"/>
          </p:cNvSpPr>
          <p:nvPr>
            <p:ph type="sldNum" sz="quarter" idx="12"/>
          </p:nvPr>
        </p:nvSpPr>
        <p:spPr/>
        <p:txBody>
          <a:bodyPr/>
          <a:lstStyle/>
          <a:p>
            <a:fld id="{6A505DD2-CA6C-4BAF-AB00-1F70B4236C8D}" type="slidenum">
              <a:rPr lang="en-GB" smtClean="0"/>
              <a:t>‹#›</a:t>
            </a:fld>
            <a:endParaRPr lang="en-GB"/>
          </a:p>
        </p:txBody>
      </p:sp>
    </p:spTree>
    <p:extLst>
      <p:ext uri="{BB962C8B-B14F-4D97-AF65-F5344CB8AC3E}">
        <p14:creationId xmlns:p14="http://schemas.microsoft.com/office/powerpoint/2010/main" val="2688611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603C-CE89-4B73-AEA0-79E0882D358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8D2E1B6-6E75-4AB0-8759-8F12B6A5E209}"/>
              </a:ext>
            </a:extLst>
          </p:cNvPr>
          <p:cNvSpPr>
            <a:spLocks noGrp="1"/>
          </p:cNvSpPr>
          <p:nvPr>
            <p:ph type="dt" sz="half" idx="10"/>
          </p:nvPr>
        </p:nvSpPr>
        <p:spPr/>
        <p:txBody>
          <a:bodyPr/>
          <a:lstStyle/>
          <a:p>
            <a:fld id="{29EDB087-0598-4CDD-AAE5-559C8745B8D4}" type="datetimeFigureOut">
              <a:rPr lang="en-GB" smtClean="0"/>
              <a:t>08/04/2026</a:t>
            </a:fld>
            <a:endParaRPr lang="en-GB"/>
          </a:p>
        </p:txBody>
      </p:sp>
      <p:sp>
        <p:nvSpPr>
          <p:cNvPr id="4" name="Footer Placeholder 3">
            <a:extLst>
              <a:ext uri="{FF2B5EF4-FFF2-40B4-BE49-F238E27FC236}">
                <a16:creationId xmlns:a16="http://schemas.microsoft.com/office/drawing/2014/main" id="{B0123FF5-4E1D-4A8F-B6D7-0CE76003F8D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2E95878-D9DE-4709-A679-2090D69A387A}"/>
              </a:ext>
            </a:extLst>
          </p:cNvPr>
          <p:cNvSpPr>
            <a:spLocks noGrp="1"/>
          </p:cNvSpPr>
          <p:nvPr>
            <p:ph type="sldNum" sz="quarter" idx="12"/>
          </p:nvPr>
        </p:nvSpPr>
        <p:spPr/>
        <p:txBody>
          <a:bodyPr/>
          <a:lstStyle/>
          <a:p>
            <a:fld id="{6A505DD2-CA6C-4BAF-AB00-1F70B4236C8D}" type="slidenum">
              <a:rPr lang="en-GB" smtClean="0"/>
              <a:t>‹#›</a:t>
            </a:fld>
            <a:endParaRPr lang="en-GB"/>
          </a:p>
        </p:txBody>
      </p:sp>
    </p:spTree>
    <p:extLst>
      <p:ext uri="{BB962C8B-B14F-4D97-AF65-F5344CB8AC3E}">
        <p14:creationId xmlns:p14="http://schemas.microsoft.com/office/powerpoint/2010/main" val="12340722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1DA19E-2171-4715-8118-C364182E7AC5}"/>
              </a:ext>
            </a:extLst>
          </p:cNvPr>
          <p:cNvSpPr>
            <a:spLocks noGrp="1"/>
          </p:cNvSpPr>
          <p:nvPr>
            <p:ph type="dt" sz="half" idx="10"/>
          </p:nvPr>
        </p:nvSpPr>
        <p:spPr/>
        <p:txBody>
          <a:bodyPr/>
          <a:lstStyle/>
          <a:p>
            <a:fld id="{29EDB087-0598-4CDD-AAE5-559C8745B8D4}" type="datetimeFigureOut">
              <a:rPr lang="en-GB" smtClean="0"/>
              <a:t>08/04/2026</a:t>
            </a:fld>
            <a:endParaRPr lang="en-GB"/>
          </a:p>
        </p:txBody>
      </p:sp>
      <p:sp>
        <p:nvSpPr>
          <p:cNvPr id="3" name="Footer Placeholder 2">
            <a:extLst>
              <a:ext uri="{FF2B5EF4-FFF2-40B4-BE49-F238E27FC236}">
                <a16:creationId xmlns:a16="http://schemas.microsoft.com/office/drawing/2014/main" id="{F8024CA2-DAB8-4686-987F-BB0520BD624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56D44DE-C3C2-4027-B58B-9283D509A4FB}"/>
              </a:ext>
            </a:extLst>
          </p:cNvPr>
          <p:cNvSpPr>
            <a:spLocks noGrp="1"/>
          </p:cNvSpPr>
          <p:nvPr>
            <p:ph type="sldNum" sz="quarter" idx="12"/>
          </p:nvPr>
        </p:nvSpPr>
        <p:spPr/>
        <p:txBody>
          <a:bodyPr/>
          <a:lstStyle/>
          <a:p>
            <a:fld id="{6A505DD2-CA6C-4BAF-AB00-1F70B4236C8D}" type="slidenum">
              <a:rPr lang="en-GB" smtClean="0"/>
              <a:t>‹#›</a:t>
            </a:fld>
            <a:endParaRPr lang="en-GB"/>
          </a:p>
        </p:txBody>
      </p:sp>
    </p:spTree>
    <p:extLst>
      <p:ext uri="{BB962C8B-B14F-4D97-AF65-F5344CB8AC3E}">
        <p14:creationId xmlns:p14="http://schemas.microsoft.com/office/powerpoint/2010/main" val="2657967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C1F56-6B47-4C9A-BDE2-C91D78135F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90A0279-4A4F-4A43-A13D-B0044E9834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95F5472-06F1-48AD-BD2F-DF98781168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A13180-9683-47A1-BB18-C8261857235E}"/>
              </a:ext>
            </a:extLst>
          </p:cNvPr>
          <p:cNvSpPr>
            <a:spLocks noGrp="1"/>
          </p:cNvSpPr>
          <p:nvPr>
            <p:ph type="dt" sz="half" idx="10"/>
          </p:nvPr>
        </p:nvSpPr>
        <p:spPr/>
        <p:txBody>
          <a:bodyPr/>
          <a:lstStyle/>
          <a:p>
            <a:fld id="{29EDB087-0598-4CDD-AAE5-559C8745B8D4}" type="datetimeFigureOut">
              <a:rPr lang="en-GB" smtClean="0"/>
              <a:t>08/04/2026</a:t>
            </a:fld>
            <a:endParaRPr lang="en-GB"/>
          </a:p>
        </p:txBody>
      </p:sp>
      <p:sp>
        <p:nvSpPr>
          <p:cNvPr id="6" name="Footer Placeholder 5">
            <a:extLst>
              <a:ext uri="{FF2B5EF4-FFF2-40B4-BE49-F238E27FC236}">
                <a16:creationId xmlns:a16="http://schemas.microsoft.com/office/drawing/2014/main" id="{853EFF68-2721-49A5-9C0F-F122789D2C0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3A23770-1528-4182-877E-7ED89F920335}"/>
              </a:ext>
            </a:extLst>
          </p:cNvPr>
          <p:cNvSpPr>
            <a:spLocks noGrp="1"/>
          </p:cNvSpPr>
          <p:nvPr>
            <p:ph type="sldNum" sz="quarter" idx="12"/>
          </p:nvPr>
        </p:nvSpPr>
        <p:spPr/>
        <p:txBody>
          <a:bodyPr/>
          <a:lstStyle/>
          <a:p>
            <a:fld id="{6A505DD2-CA6C-4BAF-AB00-1F70B4236C8D}" type="slidenum">
              <a:rPr lang="en-GB" smtClean="0"/>
              <a:t>‹#›</a:t>
            </a:fld>
            <a:endParaRPr lang="en-GB"/>
          </a:p>
        </p:txBody>
      </p:sp>
    </p:spTree>
    <p:extLst>
      <p:ext uri="{BB962C8B-B14F-4D97-AF65-F5344CB8AC3E}">
        <p14:creationId xmlns:p14="http://schemas.microsoft.com/office/powerpoint/2010/main" val="2685984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8890B-AF57-4681-8348-DDF133268D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C6DE8BD-D55F-49DD-8C2A-2A914A1E86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98097DF-7992-42C3-BF25-81E7323713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46E11C-74CA-4CC2-9D54-919BE1B7A7BF}"/>
              </a:ext>
            </a:extLst>
          </p:cNvPr>
          <p:cNvSpPr>
            <a:spLocks noGrp="1"/>
          </p:cNvSpPr>
          <p:nvPr>
            <p:ph type="dt" sz="half" idx="10"/>
          </p:nvPr>
        </p:nvSpPr>
        <p:spPr/>
        <p:txBody>
          <a:bodyPr/>
          <a:lstStyle/>
          <a:p>
            <a:fld id="{29EDB087-0598-4CDD-AAE5-559C8745B8D4}" type="datetimeFigureOut">
              <a:rPr lang="en-GB" smtClean="0"/>
              <a:t>08/04/2026</a:t>
            </a:fld>
            <a:endParaRPr lang="en-GB"/>
          </a:p>
        </p:txBody>
      </p:sp>
      <p:sp>
        <p:nvSpPr>
          <p:cNvPr id="6" name="Footer Placeholder 5">
            <a:extLst>
              <a:ext uri="{FF2B5EF4-FFF2-40B4-BE49-F238E27FC236}">
                <a16:creationId xmlns:a16="http://schemas.microsoft.com/office/drawing/2014/main" id="{0039943C-25C9-462C-88F2-6A5170C7B51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5577828-FA60-45E3-B497-1F3903D3CF1D}"/>
              </a:ext>
            </a:extLst>
          </p:cNvPr>
          <p:cNvSpPr>
            <a:spLocks noGrp="1"/>
          </p:cNvSpPr>
          <p:nvPr>
            <p:ph type="sldNum" sz="quarter" idx="12"/>
          </p:nvPr>
        </p:nvSpPr>
        <p:spPr/>
        <p:txBody>
          <a:bodyPr/>
          <a:lstStyle/>
          <a:p>
            <a:fld id="{6A505DD2-CA6C-4BAF-AB00-1F70B4236C8D}" type="slidenum">
              <a:rPr lang="en-GB" smtClean="0"/>
              <a:t>‹#›</a:t>
            </a:fld>
            <a:endParaRPr lang="en-GB"/>
          </a:p>
        </p:txBody>
      </p:sp>
    </p:spTree>
    <p:extLst>
      <p:ext uri="{BB962C8B-B14F-4D97-AF65-F5344CB8AC3E}">
        <p14:creationId xmlns:p14="http://schemas.microsoft.com/office/powerpoint/2010/main" val="650869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5.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5.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microsoft.com/office/2007/relationships/hdphoto" Target="../media/hdphoto1.wdp"/></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28.xml"/><Relationship Id="rId1"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50DABB-7205-4313-A728-68B0B44D6B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0CDD6A1-CAAB-41CE-BAFD-6CACCB629B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C4EB89D-6981-4783-A3AB-964754A090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EDB087-0598-4CDD-AAE5-559C8745B8D4}" type="datetimeFigureOut">
              <a:rPr lang="en-GB" smtClean="0"/>
              <a:t>08/04/2026</a:t>
            </a:fld>
            <a:endParaRPr lang="en-GB"/>
          </a:p>
        </p:txBody>
      </p:sp>
      <p:sp>
        <p:nvSpPr>
          <p:cNvPr id="5" name="Footer Placeholder 4">
            <a:extLst>
              <a:ext uri="{FF2B5EF4-FFF2-40B4-BE49-F238E27FC236}">
                <a16:creationId xmlns:a16="http://schemas.microsoft.com/office/drawing/2014/main" id="{463E3D51-C5FB-4382-B3E9-93C88CA3B2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AB68F7F-ADD0-4DBE-BC38-118D716378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505DD2-CA6C-4BAF-AB00-1F70B4236C8D}" type="slidenum">
              <a:rPr lang="en-GB" smtClean="0"/>
              <a:t>‹#›</a:t>
            </a:fld>
            <a:endParaRPr lang="en-GB"/>
          </a:p>
        </p:txBody>
      </p:sp>
    </p:spTree>
    <p:extLst>
      <p:ext uri="{BB962C8B-B14F-4D97-AF65-F5344CB8AC3E}">
        <p14:creationId xmlns:p14="http://schemas.microsoft.com/office/powerpoint/2010/main" val="2912218693"/>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3">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4BDAC3-8ABD-4C21-86BE-86940F8EC5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B36CD61-8160-4EE8-A5B7-DE799C653E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963BFC-CEEA-4C0D-99AF-E7FA5B597E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D668A51-413C-452D-A23A-1D2A39D88069}"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08/04/2026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18A7631D-6743-4FCF-B1F4-1BBBCFB35A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53EF112E-FCF5-452B-8BBD-9F30F6FA8B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285C0A7-33A4-49AF-A7B0-73F72485A64A}"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9252828"/>
      </p:ext>
    </p:extLst>
  </p:cSld>
  <p:clrMap bg1="lt1" tx1="dk1" bg2="lt2" tx2="dk2" accent1="accent1" accent2="accent2" accent3="accent3" accent4="accent4" accent5="accent5" accent6="accent6" hlink="hlink" folHlink="folHlink"/>
  <p:sldLayoutIdLst>
    <p:sldLayoutId id="214748366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3">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4BDAC3-8ABD-4C21-86BE-86940F8EC5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B36CD61-8160-4EE8-A5B7-DE799C653E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963BFC-CEEA-4C0D-99AF-E7FA5B597E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D668A51-413C-452D-A23A-1D2A39D88069}"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08/04/2026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18A7631D-6743-4FCF-B1F4-1BBBCFB35A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53EF112E-FCF5-452B-8BBD-9F30F6FA8B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285C0A7-33A4-49AF-A7B0-73F72485A64A}"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4791015"/>
      </p:ext>
    </p:extLst>
  </p:cSld>
  <p:clrMap bg1="lt1" tx1="dk1" bg2="lt2" tx2="dk2" accent1="accent1" accent2="accent2" accent3="accent3" accent4="accent4" accent5="accent5" accent6="accent6" hlink="hlink" folHlink="folHlink"/>
  <p:sldLayoutIdLst>
    <p:sldLayoutId id="2147483664" r:id="rId1"/>
    <p:sldLayoutId id="214748367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3">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1026" name="Picture 10">
            <a:extLst>
              <a:ext uri="{FF2B5EF4-FFF2-40B4-BE49-F238E27FC236}">
                <a16:creationId xmlns:a16="http://schemas.microsoft.com/office/drawing/2014/main" id="{18D1A601-D5C0-4F0E-9CF0-5F14B198FB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10242362-2B81-4CBA-A17B-3DDE588760D7}"/>
              </a:ext>
            </a:extLst>
          </p:cNvPr>
          <p:cNvSpPr>
            <a:spLocks noGrp="1" noChangeArrowheads="1"/>
          </p:cNvSpPr>
          <p:nvPr>
            <p:ph type="title"/>
          </p:nvPr>
        </p:nvSpPr>
        <p:spPr bwMode="auto">
          <a:xfrm>
            <a:off x="609600" y="76200"/>
            <a:ext cx="90424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n-US"/>
              <a:t>Click to edit Master title style</a:t>
            </a:r>
          </a:p>
        </p:txBody>
      </p:sp>
      <p:sp>
        <p:nvSpPr>
          <p:cNvPr id="1028" name="Rectangle 3">
            <a:extLst>
              <a:ext uri="{FF2B5EF4-FFF2-40B4-BE49-F238E27FC236}">
                <a16:creationId xmlns:a16="http://schemas.microsoft.com/office/drawing/2014/main" id="{E58ED1C1-8D01-4842-9420-D296ABC0BC67}"/>
              </a:ext>
            </a:extLst>
          </p:cNvPr>
          <p:cNvSpPr>
            <a:spLocks noGrp="1" noChangeArrowheads="1"/>
          </p:cNvSpPr>
          <p:nvPr>
            <p:ph type="body" idx="1"/>
          </p:nvPr>
        </p:nvSpPr>
        <p:spPr bwMode="auto">
          <a:xfrm>
            <a:off x="609600" y="12192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24580" name="Rectangle 4">
            <a:extLst>
              <a:ext uri="{FF2B5EF4-FFF2-40B4-BE49-F238E27FC236}">
                <a16:creationId xmlns:a16="http://schemas.microsoft.com/office/drawing/2014/main" id="{73F6D994-F706-4191-9FD3-3634DBB02D2D}"/>
              </a:ext>
            </a:extLst>
          </p:cNvPr>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kumimoji="1" sz="1400">
                <a:latin typeface="Times New Roman" panose="02020603050405020304" pitchFamily="18" charset="0"/>
              </a:defRPr>
            </a:lvl1pPr>
          </a:lstStyle>
          <a:p>
            <a:pPr fontAlgn="base">
              <a:spcBef>
                <a:spcPct val="0"/>
              </a:spcBef>
              <a:spcAft>
                <a:spcPct val="0"/>
              </a:spcAft>
              <a:defRPr/>
            </a:pPr>
            <a:endParaRPr lang="en-GB" altLang="en-US">
              <a:solidFill>
                <a:srgbClr val="000000"/>
              </a:solidFill>
            </a:endParaRPr>
          </a:p>
        </p:txBody>
      </p:sp>
      <p:sp>
        <p:nvSpPr>
          <p:cNvPr id="24581" name="Rectangle 5">
            <a:extLst>
              <a:ext uri="{FF2B5EF4-FFF2-40B4-BE49-F238E27FC236}">
                <a16:creationId xmlns:a16="http://schemas.microsoft.com/office/drawing/2014/main" id="{FCB3E832-4241-47AE-ACA0-062B4E60DA3E}"/>
              </a:ext>
            </a:extLst>
          </p:cNvPr>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kumimoji="1" sz="1400">
                <a:latin typeface="Times New Roman" panose="02020603050405020304" pitchFamily="18" charset="0"/>
              </a:defRPr>
            </a:lvl1pPr>
          </a:lstStyle>
          <a:p>
            <a:pPr fontAlgn="base">
              <a:spcBef>
                <a:spcPct val="0"/>
              </a:spcBef>
              <a:spcAft>
                <a:spcPct val="0"/>
              </a:spcAft>
              <a:defRPr/>
            </a:pPr>
            <a:endParaRPr lang="en-GB" altLang="en-US">
              <a:solidFill>
                <a:srgbClr val="000000"/>
              </a:solidFill>
            </a:endParaRPr>
          </a:p>
        </p:txBody>
      </p:sp>
      <p:sp>
        <p:nvSpPr>
          <p:cNvPr id="24582" name="Rectangle 6">
            <a:extLst>
              <a:ext uri="{FF2B5EF4-FFF2-40B4-BE49-F238E27FC236}">
                <a16:creationId xmlns:a16="http://schemas.microsoft.com/office/drawing/2014/main" id="{E35F7C5E-DAB3-4791-9CCF-C5E9E7259A59}"/>
              </a:ext>
            </a:extLst>
          </p:cNvPr>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kumimoji="1" sz="1400">
                <a:latin typeface="Times New Roman" panose="02020603050405020304" pitchFamily="18" charset="0"/>
              </a:defRPr>
            </a:lvl1pPr>
          </a:lstStyle>
          <a:p>
            <a:pPr fontAlgn="base">
              <a:spcBef>
                <a:spcPct val="0"/>
              </a:spcBef>
              <a:spcAft>
                <a:spcPct val="0"/>
              </a:spcAft>
            </a:pPr>
            <a:fld id="{DD535C1E-CC38-40E3-9B1F-6D56744FA582}" type="slidenum">
              <a:rPr lang="en-GB" altLang="en-US" smtClean="0">
                <a:solidFill>
                  <a:srgbClr val="000000"/>
                </a:solidFill>
              </a:rPr>
              <a:pPr fontAlgn="base">
                <a:spcBef>
                  <a:spcPct val="0"/>
                </a:spcBef>
                <a:spcAft>
                  <a:spcPct val="0"/>
                </a:spcAft>
              </a:pPr>
              <a:t>‹#›</a:t>
            </a:fld>
            <a:endParaRPr lang="en-GB" altLang="en-US">
              <a:solidFill>
                <a:srgbClr val="000000"/>
              </a:solidFill>
            </a:endParaRPr>
          </a:p>
        </p:txBody>
      </p:sp>
    </p:spTree>
    <p:extLst>
      <p:ext uri="{BB962C8B-B14F-4D97-AF65-F5344CB8AC3E}">
        <p14:creationId xmlns:p14="http://schemas.microsoft.com/office/powerpoint/2010/main" val="3730317908"/>
      </p:ext>
    </p:extLst>
  </p:cSld>
  <p:clrMap bg1="lt1" tx1="dk1" bg2="lt2" tx2="dk2" accent1="accent1" accent2="accent2" accent3="accent3" accent4="accent4" accent5="accent5" accent6="accent6" hlink="hlink" folHlink="folHlink"/>
  <p:sldLayoutIdLst>
    <p:sldLayoutId id="2147483662" r:id="rId1"/>
  </p:sldLayoutIdLst>
  <p:txStyles>
    <p:titleStyle>
      <a:lvl1pPr algn="l" rtl="0" eaLnBrk="0" fontAlgn="base" hangingPunct="0">
        <a:spcBef>
          <a:spcPct val="0"/>
        </a:spcBef>
        <a:spcAft>
          <a:spcPct val="0"/>
        </a:spcAft>
        <a:defRPr sz="3600" kern="1200">
          <a:solidFill>
            <a:srgbClr val="000000"/>
          </a:solidFill>
          <a:latin typeface="+mj-lt"/>
          <a:ea typeface="+mj-ea"/>
          <a:cs typeface="+mj-cs"/>
        </a:defRPr>
      </a:lvl1pPr>
      <a:lvl2pPr algn="l" rtl="0" eaLnBrk="0" fontAlgn="base" hangingPunct="0">
        <a:spcBef>
          <a:spcPct val="0"/>
        </a:spcBef>
        <a:spcAft>
          <a:spcPct val="0"/>
        </a:spcAft>
        <a:defRPr sz="3600">
          <a:solidFill>
            <a:srgbClr val="000000"/>
          </a:solidFill>
          <a:latin typeface="Gill Sans MT" panose="020B0502020104020203" pitchFamily="34" charset="0"/>
        </a:defRPr>
      </a:lvl2pPr>
      <a:lvl3pPr algn="l" rtl="0" eaLnBrk="0" fontAlgn="base" hangingPunct="0">
        <a:spcBef>
          <a:spcPct val="0"/>
        </a:spcBef>
        <a:spcAft>
          <a:spcPct val="0"/>
        </a:spcAft>
        <a:defRPr sz="3600">
          <a:solidFill>
            <a:srgbClr val="000000"/>
          </a:solidFill>
          <a:latin typeface="Gill Sans MT" panose="020B0502020104020203" pitchFamily="34" charset="0"/>
        </a:defRPr>
      </a:lvl3pPr>
      <a:lvl4pPr algn="l" rtl="0" eaLnBrk="0" fontAlgn="base" hangingPunct="0">
        <a:spcBef>
          <a:spcPct val="0"/>
        </a:spcBef>
        <a:spcAft>
          <a:spcPct val="0"/>
        </a:spcAft>
        <a:defRPr sz="3600">
          <a:solidFill>
            <a:srgbClr val="000000"/>
          </a:solidFill>
          <a:latin typeface="Gill Sans MT" panose="020B0502020104020203" pitchFamily="34" charset="0"/>
        </a:defRPr>
      </a:lvl4pPr>
      <a:lvl5pPr algn="l" rtl="0" eaLnBrk="0" fontAlgn="base" hangingPunct="0">
        <a:spcBef>
          <a:spcPct val="0"/>
        </a:spcBef>
        <a:spcAft>
          <a:spcPct val="0"/>
        </a:spcAft>
        <a:defRPr sz="3600">
          <a:solidFill>
            <a:srgbClr val="000000"/>
          </a:solidFill>
          <a:latin typeface="Gill Sans MT" panose="020B0502020104020203" pitchFamily="34" charset="0"/>
        </a:defRPr>
      </a:lvl5pPr>
      <a:lvl6pPr marL="457200" algn="l" rtl="0" fontAlgn="base">
        <a:spcBef>
          <a:spcPct val="0"/>
        </a:spcBef>
        <a:spcAft>
          <a:spcPct val="0"/>
        </a:spcAft>
        <a:defRPr sz="3600">
          <a:solidFill>
            <a:srgbClr val="000000"/>
          </a:solidFill>
          <a:latin typeface="Gill Sans MT" panose="020B0502020104020203" pitchFamily="34" charset="0"/>
        </a:defRPr>
      </a:lvl6pPr>
      <a:lvl7pPr marL="914400" algn="l" rtl="0" fontAlgn="base">
        <a:spcBef>
          <a:spcPct val="0"/>
        </a:spcBef>
        <a:spcAft>
          <a:spcPct val="0"/>
        </a:spcAft>
        <a:defRPr sz="3600">
          <a:solidFill>
            <a:srgbClr val="000000"/>
          </a:solidFill>
          <a:latin typeface="Gill Sans MT" panose="020B0502020104020203" pitchFamily="34" charset="0"/>
        </a:defRPr>
      </a:lvl7pPr>
      <a:lvl8pPr marL="1371600" algn="l" rtl="0" fontAlgn="base">
        <a:spcBef>
          <a:spcPct val="0"/>
        </a:spcBef>
        <a:spcAft>
          <a:spcPct val="0"/>
        </a:spcAft>
        <a:defRPr sz="3600">
          <a:solidFill>
            <a:srgbClr val="000000"/>
          </a:solidFill>
          <a:latin typeface="Gill Sans MT" panose="020B0502020104020203" pitchFamily="34" charset="0"/>
        </a:defRPr>
      </a:lvl8pPr>
      <a:lvl9pPr marL="1828800" algn="l" rtl="0" fontAlgn="base">
        <a:spcBef>
          <a:spcPct val="0"/>
        </a:spcBef>
        <a:spcAft>
          <a:spcPct val="0"/>
        </a:spcAft>
        <a:defRPr sz="3600">
          <a:solidFill>
            <a:srgbClr val="000000"/>
          </a:solidFill>
          <a:latin typeface="Gill Sans MT" panose="020B0502020104020203" pitchFamily="34" charset="0"/>
        </a:defRPr>
      </a:lvl9pPr>
    </p:titleStyle>
    <p:bodyStyle>
      <a:lvl1pPr marL="342900" indent="-342900" algn="l" rtl="0" eaLnBrk="0" fontAlgn="base" hangingPunct="0">
        <a:spcBef>
          <a:spcPct val="20000"/>
        </a:spcBef>
        <a:spcAft>
          <a:spcPct val="0"/>
        </a:spcAft>
        <a:buClr>
          <a:schemeClr val="tx1"/>
        </a:buClr>
        <a:buChar char="•"/>
        <a:defRPr sz="2800" kern="1200">
          <a:solidFill>
            <a:srgbClr val="000000"/>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600" kern="1200">
          <a:solidFill>
            <a:srgbClr val="000000"/>
          </a:solidFill>
          <a:latin typeface="+mn-lt"/>
          <a:ea typeface="+mn-ea"/>
          <a:cs typeface="+mn-cs"/>
        </a:defRPr>
      </a:lvl2pPr>
      <a:lvl3pPr marL="1143000" indent="-228600" algn="l" rtl="0" eaLnBrk="0" fontAlgn="base" hangingPunct="0">
        <a:spcBef>
          <a:spcPct val="20000"/>
        </a:spcBef>
        <a:spcAft>
          <a:spcPct val="0"/>
        </a:spcAft>
        <a:buClr>
          <a:schemeClr val="tx1"/>
        </a:buClr>
        <a:buChar char="•"/>
        <a:defRPr sz="2400" kern="1200">
          <a:solidFill>
            <a:srgbClr val="000000"/>
          </a:solidFill>
          <a:latin typeface="+mn-lt"/>
          <a:ea typeface="+mn-ea"/>
          <a:cs typeface="+mn-cs"/>
        </a:defRPr>
      </a:lvl3pPr>
      <a:lvl4pPr marL="1600200" indent="-228600" algn="l" rtl="0" eaLnBrk="0" fontAlgn="base" hangingPunct="0">
        <a:spcBef>
          <a:spcPct val="20000"/>
        </a:spcBef>
        <a:spcAft>
          <a:spcPct val="0"/>
        </a:spcAft>
        <a:buClr>
          <a:schemeClr val="tx1"/>
        </a:buClr>
        <a:buChar char="•"/>
        <a:defRPr sz="2000" kern="1200">
          <a:solidFill>
            <a:srgbClr val="000000"/>
          </a:solidFill>
          <a:latin typeface="+mn-lt"/>
          <a:ea typeface="+mn-ea"/>
          <a:cs typeface="+mn-cs"/>
        </a:defRPr>
      </a:lvl4pPr>
      <a:lvl5pPr marL="2057400" indent="-228600" algn="l" rtl="0" eaLnBrk="0" fontAlgn="base" hangingPunct="0">
        <a:spcBef>
          <a:spcPct val="20000"/>
        </a:spcBef>
        <a:spcAft>
          <a:spcPct val="0"/>
        </a:spcAft>
        <a:buClr>
          <a:schemeClr val="tx1"/>
        </a:buClr>
        <a:buChar char="•"/>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3">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1026" name="Picture 10">
            <a:extLst>
              <a:ext uri="{FF2B5EF4-FFF2-40B4-BE49-F238E27FC236}">
                <a16:creationId xmlns:a16="http://schemas.microsoft.com/office/drawing/2014/main" id="{18D1A601-D5C0-4F0E-9CF0-5F14B198FB2D}"/>
              </a:ext>
            </a:extLst>
          </p:cNvPr>
          <p:cNvPicPr>
            <a:picLocks noChangeAspect="1" noChangeArrowheads="1"/>
          </p:cNvPicPr>
          <p:nvPr/>
        </p:nvPicPr>
        <p:blipFill>
          <a:blip r:embed="rId13">
            <a:alphaModFix amt="70000"/>
            <a:extLst>
              <a:ext uri="{BEBA8EAE-BF5A-486C-A8C5-ECC9F3942E4B}">
                <a14:imgProps xmlns:a14="http://schemas.microsoft.com/office/drawing/2010/main">
                  <a14:imgLayer r:embed="rId14">
                    <a14:imgEffect>
                      <a14:saturation sat="94000"/>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10242362-2B81-4CBA-A17B-3DDE588760D7}"/>
              </a:ext>
            </a:extLst>
          </p:cNvPr>
          <p:cNvSpPr>
            <a:spLocks noGrp="1" noChangeArrowheads="1"/>
          </p:cNvSpPr>
          <p:nvPr>
            <p:ph type="title"/>
          </p:nvPr>
        </p:nvSpPr>
        <p:spPr bwMode="auto">
          <a:xfrm>
            <a:off x="609600" y="76200"/>
            <a:ext cx="90424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n-US"/>
              <a:t>Click to edit Master title style</a:t>
            </a:r>
          </a:p>
        </p:txBody>
      </p:sp>
      <p:sp>
        <p:nvSpPr>
          <p:cNvPr id="1028" name="Rectangle 3">
            <a:extLst>
              <a:ext uri="{FF2B5EF4-FFF2-40B4-BE49-F238E27FC236}">
                <a16:creationId xmlns:a16="http://schemas.microsoft.com/office/drawing/2014/main" id="{E58ED1C1-8D01-4842-9420-D296ABC0BC67}"/>
              </a:ext>
            </a:extLst>
          </p:cNvPr>
          <p:cNvSpPr>
            <a:spLocks noGrp="1" noChangeArrowheads="1"/>
          </p:cNvSpPr>
          <p:nvPr>
            <p:ph type="body" idx="1"/>
          </p:nvPr>
        </p:nvSpPr>
        <p:spPr bwMode="auto">
          <a:xfrm>
            <a:off x="609600" y="12192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24580" name="Rectangle 4">
            <a:extLst>
              <a:ext uri="{FF2B5EF4-FFF2-40B4-BE49-F238E27FC236}">
                <a16:creationId xmlns:a16="http://schemas.microsoft.com/office/drawing/2014/main" id="{73F6D994-F706-4191-9FD3-3634DBB02D2D}"/>
              </a:ext>
            </a:extLst>
          </p:cNvPr>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kumimoji="1" sz="1400">
                <a:latin typeface="Times New Roman" panose="02020603050405020304" pitchFamily="18" charset="0"/>
              </a:defRPr>
            </a:lvl1pPr>
          </a:lstStyle>
          <a:p>
            <a:pPr>
              <a:defRPr/>
            </a:pPr>
            <a:endParaRPr lang="en-GB" altLang="en-US"/>
          </a:p>
        </p:txBody>
      </p:sp>
      <p:sp>
        <p:nvSpPr>
          <p:cNvPr id="24581" name="Rectangle 5">
            <a:extLst>
              <a:ext uri="{FF2B5EF4-FFF2-40B4-BE49-F238E27FC236}">
                <a16:creationId xmlns:a16="http://schemas.microsoft.com/office/drawing/2014/main" id="{FCB3E832-4241-47AE-ACA0-062B4E60DA3E}"/>
              </a:ext>
            </a:extLst>
          </p:cNvPr>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kumimoji="1" sz="1400">
                <a:latin typeface="Times New Roman" panose="02020603050405020304" pitchFamily="18" charset="0"/>
              </a:defRPr>
            </a:lvl1pPr>
          </a:lstStyle>
          <a:p>
            <a:pPr>
              <a:defRPr/>
            </a:pPr>
            <a:endParaRPr lang="en-GB" altLang="en-US"/>
          </a:p>
        </p:txBody>
      </p:sp>
      <p:sp>
        <p:nvSpPr>
          <p:cNvPr id="24582" name="Rectangle 6">
            <a:extLst>
              <a:ext uri="{FF2B5EF4-FFF2-40B4-BE49-F238E27FC236}">
                <a16:creationId xmlns:a16="http://schemas.microsoft.com/office/drawing/2014/main" id="{E35F7C5E-DAB3-4791-9CCF-C5E9E7259A59}"/>
              </a:ext>
            </a:extLst>
          </p:cNvPr>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kumimoji="1" sz="1400">
                <a:latin typeface="Times New Roman" panose="02020603050405020304" pitchFamily="18" charset="0"/>
              </a:defRPr>
            </a:lvl1pPr>
          </a:lstStyle>
          <a:p>
            <a:fld id="{DD535C1E-CC38-40E3-9B1F-6D56744FA582}" type="slidenum">
              <a:rPr lang="en-GB" altLang="en-US"/>
              <a:pPr/>
              <a:t>‹#›</a:t>
            </a:fld>
            <a:endParaRPr lang="en-GB" altLang="en-US"/>
          </a:p>
        </p:txBody>
      </p:sp>
    </p:spTree>
    <p:extLst>
      <p:ext uri="{BB962C8B-B14F-4D97-AF65-F5344CB8AC3E}">
        <p14:creationId xmlns:p14="http://schemas.microsoft.com/office/powerpoint/2010/main" val="4267791415"/>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l" rtl="0" eaLnBrk="0" fontAlgn="base" hangingPunct="0">
        <a:spcBef>
          <a:spcPct val="0"/>
        </a:spcBef>
        <a:spcAft>
          <a:spcPct val="0"/>
        </a:spcAft>
        <a:defRPr sz="3600" kern="1200">
          <a:solidFill>
            <a:srgbClr val="000000"/>
          </a:solidFill>
          <a:latin typeface="+mj-lt"/>
          <a:ea typeface="+mj-ea"/>
          <a:cs typeface="+mj-cs"/>
        </a:defRPr>
      </a:lvl1pPr>
      <a:lvl2pPr algn="l" rtl="0" eaLnBrk="0" fontAlgn="base" hangingPunct="0">
        <a:spcBef>
          <a:spcPct val="0"/>
        </a:spcBef>
        <a:spcAft>
          <a:spcPct val="0"/>
        </a:spcAft>
        <a:defRPr sz="3600">
          <a:solidFill>
            <a:srgbClr val="000000"/>
          </a:solidFill>
          <a:latin typeface="Gill Sans MT" panose="020B0502020104020203" pitchFamily="34" charset="0"/>
        </a:defRPr>
      </a:lvl2pPr>
      <a:lvl3pPr algn="l" rtl="0" eaLnBrk="0" fontAlgn="base" hangingPunct="0">
        <a:spcBef>
          <a:spcPct val="0"/>
        </a:spcBef>
        <a:spcAft>
          <a:spcPct val="0"/>
        </a:spcAft>
        <a:defRPr sz="3600">
          <a:solidFill>
            <a:srgbClr val="000000"/>
          </a:solidFill>
          <a:latin typeface="Gill Sans MT" panose="020B0502020104020203" pitchFamily="34" charset="0"/>
        </a:defRPr>
      </a:lvl3pPr>
      <a:lvl4pPr algn="l" rtl="0" eaLnBrk="0" fontAlgn="base" hangingPunct="0">
        <a:spcBef>
          <a:spcPct val="0"/>
        </a:spcBef>
        <a:spcAft>
          <a:spcPct val="0"/>
        </a:spcAft>
        <a:defRPr sz="3600">
          <a:solidFill>
            <a:srgbClr val="000000"/>
          </a:solidFill>
          <a:latin typeface="Gill Sans MT" panose="020B0502020104020203" pitchFamily="34" charset="0"/>
        </a:defRPr>
      </a:lvl4pPr>
      <a:lvl5pPr algn="l" rtl="0" eaLnBrk="0" fontAlgn="base" hangingPunct="0">
        <a:spcBef>
          <a:spcPct val="0"/>
        </a:spcBef>
        <a:spcAft>
          <a:spcPct val="0"/>
        </a:spcAft>
        <a:defRPr sz="3600">
          <a:solidFill>
            <a:srgbClr val="000000"/>
          </a:solidFill>
          <a:latin typeface="Gill Sans MT" panose="020B0502020104020203" pitchFamily="34" charset="0"/>
        </a:defRPr>
      </a:lvl5pPr>
      <a:lvl6pPr marL="457200" algn="l" rtl="0" fontAlgn="base">
        <a:spcBef>
          <a:spcPct val="0"/>
        </a:spcBef>
        <a:spcAft>
          <a:spcPct val="0"/>
        </a:spcAft>
        <a:defRPr sz="3600">
          <a:solidFill>
            <a:srgbClr val="000000"/>
          </a:solidFill>
          <a:latin typeface="Gill Sans MT" panose="020B0502020104020203" pitchFamily="34" charset="0"/>
        </a:defRPr>
      </a:lvl6pPr>
      <a:lvl7pPr marL="914400" algn="l" rtl="0" fontAlgn="base">
        <a:spcBef>
          <a:spcPct val="0"/>
        </a:spcBef>
        <a:spcAft>
          <a:spcPct val="0"/>
        </a:spcAft>
        <a:defRPr sz="3600">
          <a:solidFill>
            <a:srgbClr val="000000"/>
          </a:solidFill>
          <a:latin typeface="Gill Sans MT" panose="020B0502020104020203" pitchFamily="34" charset="0"/>
        </a:defRPr>
      </a:lvl7pPr>
      <a:lvl8pPr marL="1371600" algn="l" rtl="0" fontAlgn="base">
        <a:spcBef>
          <a:spcPct val="0"/>
        </a:spcBef>
        <a:spcAft>
          <a:spcPct val="0"/>
        </a:spcAft>
        <a:defRPr sz="3600">
          <a:solidFill>
            <a:srgbClr val="000000"/>
          </a:solidFill>
          <a:latin typeface="Gill Sans MT" panose="020B0502020104020203" pitchFamily="34" charset="0"/>
        </a:defRPr>
      </a:lvl8pPr>
      <a:lvl9pPr marL="1828800" algn="l" rtl="0" fontAlgn="base">
        <a:spcBef>
          <a:spcPct val="0"/>
        </a:spcBef>
        <a:spcAft>
          <a:spcPct val="0"/>
        </a:spcAft>
        <a:defRPr sz="3600">
          <a:solidFill>
            <a:srgbClr val="000000"/>
          </a:solidFill>
          <a:latin typeface="Gill Sans MT" panose="020B0502020104020203" pitchFamily="34" charset="0"/>
        </a:defRPr>
      </a:lvl9pPr>
    </p:titleStyle>
    <p:bodyStyle>
      <a:lvl1pPr marL="342900" indent="-342900" algn="l" rtl="0" eaLnBrk="0" fontAlgn="base" hangingPunct="0">
        <a:spcBef>
          <a:spcPct val="20000"/>
        </a:spcBef>
        <a:spcAft>
          <a:spcPct val="0"/>
        </a:spcAft>
        <a:buClr>
          <a:schemeClr val="tx1"/>
        </a:buClr>
        <a:buChar char="•"/>
        <a:defRPr sz="2800" kern="1200">
          <a:solidFill>
            <a:srgbClr val="000000"/>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600" kern="1200">
          <a:solidFill>
            <a:srgbClr val="000000"/>
          </a:solidFill>
          <a:latin typeface="+mn-lt"/>
          <a:ea typeface="+mn-ea"/>
          <a:cs typeface="+mn-cs"/>
        </a:defRPr>
      </a:lvl2pPr>
      <a:lvl3pPr marL="1143000" indent="-228600" algn="l" rtl="0" eaLnBrk="0" fontAlgn="base" hangingPunct="0">
        <a:spcBef>
          <a:spcPct val="20000"/>
        </a:spcBef>
        <a:spcAft>
          <a:spcPct val="0"/>
        </a:spcAft>
        <a:buClr>
          <a:schemeClr val="tx1"/>
        </a:buClr>
        <a:buChar char="•"/>
        <a:defRPr sz="2400" kern="1200">
          <a:solidFill>
            <a:srgbClr val="000000"/>
          </a:solidFill>
          <a:latin typeface="+mn-lt"/>
          <a:ea typeface="+mn-ea"/>
          <a:cs typeface="+mn-cs"/>
        </a:defRPr>
      </a:lvl3pPr>
      <a:lvl4pPr marL="1600200" indent="-228600" algn="l" rtl="0" eaLnBrk="0" fontAlgn="base" hangingPunct="0">
        <a:spcBef>
          <a:spcPct val="20000"/>
        </a:spcBef>
        <a:spcAft>
          <a:spcPct val="0"/>
        </a:spcAft>
        <a:buClr>
          <a:schemeClr val="tx1"/>
        </a:buClr>
        <a:buChar char="•"/>
        <a:defRPr sz="2000" kern="1200">
          <a:solidFill>
            <a:srgbClr val="000000"/>
          </a:solidFill>
          <a:latin typeface="+mn-lt"/>
          <a:ea typeface="+mn-ea"/>
          <a:cs typeface="+mn-cs"/>
        </a:defRPr>
      </a:lvl4pPr>
      <a:lvl5pPr marL="2057400" indent="-228600" algn="l" rtl="0" eaLnBrk="0" fontAlgn="base" hangingPunct="0">
        <a:spcBef>
          <a:spcPct val="20000"/>
        </a:spcBef>
        <a:spcAft>
          <a:spcPct val="0"/>
        </a:spcAft>
        <a:buClr>
          <a:schemeClr val="tx1"/>
        </a:buClr>
        <a:buChar char="•"/>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F004DF-6328-4886-8DF8-249C93FB8F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8800359-E57F-42D1-9877-F56F7D976C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3D5B1F4-4DCF-4111-9F69-2E3AE0C972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494198-3AE6-49FF-8DA6-F6310419B436}" type="datetimeFigureOut">
              <a:rPr lang="en-GB" smtClean="0"/>
              <a:t>08/04/2026</a:t>
            </a:fld>
            <a:endParaRPr lang="en-GB"/>
          </a:p>
        </p:txBody>
      </p:sp>
      <p:sp>
        <p:nvSpPr>
          <p:cNvPr id="5" name="Footer Placeholder 4">
            <a:extLst>
              <a:ext uri="{FF2B5EF4-FFF2-40B4-BE49-F238E27FC236}">
                <a16:creationId xmlns:a16="http://schemas.microsoft.com/office/drawing/2014/main" id="{19C691F5-F78D-478F-A318-6425E7A4D0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86FEF3D-2E09-41E1-A9E3-DA5AAB9595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D502E7-C652-43F1-B9A8-385008433B09}" type="slidenum">
              <a:rPr lang="en-GB" smtClean="0"/>
              <a:t>‹#›</a:t>
            </a:fld>
            <a:endParaRPr lang="en-GB"/>
          </a:p>
        </p:txBody>
      </p:sp>
    </p:spTree>
    <p:extLst>
      <p:ext uri="{BB962C8B-B14F-4D97-AF65-F5344CB8AC3E}">
        <p14:creationId xmlns:p14="http://schemas.microsoft.com/office/powerpoint/2010/main" val="659951658"/>
      </p:ext>
    </p:extLst>
  </p:cSld>
  <p:clrMap bg1="lt1" tx1="dk1" bg2="lt2" tx2="dk2" accent1="accent1" accent2="accent2" accent3="accent3" accent4="accent4" accent5="accent5" accent6="accent6" hlink="hlink" folHlink="folHlink"/>
  <p:sldLayoutIdLst>
    <p:sldLayoutId id="2147483650" r:id="rId1"/>
    <p:sldLayoutId id="214748366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oleObject" Target="../embeddings/oleObject1.bin"/><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3.png"/><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image" Target="../media/image24.svg"/><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womensworkshop.net/what-we-offer" TargetMode="External"/><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3.png"/><Relationship Id="rId7" Type="http://schemas.openxmlformats.org/officeDocument/2006/relationships/diagramColors" Target="../diagrams/colors1.xml"/><Relationship Id="rId2" Type="http://schemas.openxmlformats.org/officeDocument/2006/relationships/image" Target="../media/image14.jpeg"/><Relationship Id="rId1" Type="http://schemas.openxmlformats.org/officeDocument/2006/relationships/slideLayout" Target="../slideLayouts/slideLayout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package" Target="../embeddings/Microsoft_Word_Document.docx"/><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34">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36">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38">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86B065C9-F599-461D-A53F-527EE0A0888C}"/>
              </a:ext>
            </a:extLst>
          </p:cNvPr>
          <p:cNvPicPr>
            <a:picLocks noChangeAspect="1"/>
          </p:cNvPicPr>
          <p:nvPr/>
        </p:nvPicPr>
        <p:blipFill>
          <a:blip r:embed="rId2"/>
          <a:stretch>
            <a:fillRect/>
          </a:stretch>
        </p:blipFill>
        <p:spPr>
          <a:xfrm>
            <a:off x="6102350" y="455613"/>
            <a:ext cx="3265488" cy="2141538"/>
          </a:xfrm>
          <a:prstGeom prst="rect">
            <a:avLst/>
          </a:prstGeom>
        </p:spPr>
      </p:pic>
      <p:pic>
        <p:nvPicPr>
          <p:cNvPr id="6" name="Picture 5">
            <a:extLst>
              <a:ext uri="{FF2B5EF4-FFF2-40B4-BE49-F238E27FC236}">
                <a16:creationId xmlns:a16="http://schemas.microsoft.com/office/drawing/2014/main" id="{D24D6C5E-2415-4F34-94C7-314240CBB162}"/>
              </a:ext>
            </a:extLst>
          </p:cNvPr>
          <p:cNvPicPr>
            <a:picLocks noChangeAspect="1"/>
          </p:cNvPicPr>
          <p:nvPr/>
        </p:nvPicPr>
        <p:blipFill>
          <a:blip r:embed="rId3"/>
          <a:stretch>
            <a:fillRect/>
          </a:stretch>
        </p:blipFill>
        <p:spPr>
          <a:xfrm>
            <a:off x="9506782" y="715963"/>
            <a:ext cx="2257425" cy="1620838"/>
          </a:xfrm>
          <a:prstGeom prst="rect">
            <a:avLst/>
          </a:prstGeom>
        </p:spPr>
      </p:pic>
      <p:pic>
        <p:nvPicPr>
          <p:cNvPr id="8" name="Picture 7">
            <a:extLst>
              <a:ext uri="{FF2B5EF4-FFF2-40B4-BE49-F238E27FC236}">
                <a16:creationId xmlns:a16="http://schemas.microsoft.com/office/drawing/2014/main" id="{BF2795AF-1F95-479C-8440-A58686350458}"/>
              </a:ext>
            </a:extLst>
          </p:cNvPr>
          <p:cNvPicPr>
            <a:picLocks noChangeAspect="1"/>
          </p:cNvPicPr>
          <p:nvPr/>
        </p:nvPicPr>
        <p:blipFill>
          <a:blip r:embed="rId4">
            <a:alphaModFix/>
          </a:blip>
          <a:stretch>
            <a:fillRect/>
          </a:stretch>
        </p:blipFill>
        <p:spPr>
          <a:xfrm>
            <a:off x="6102350" y="2668588"/>
            <a:ext cx="5594350" cy="3686175"/>
          </a:xfrm>
          <a:prstGeom prst="rect">
            <a:avLst/>
          </a:prstGeom>
        </p:spPr>
      </p:pic>
      <p:sp>
        <p:nvSpPr>
          <p:cNvPr id="2" name="Title 1">
            <a:extLst>
              <a:ext uri="{FF2B5EF4-FFF2-40B4-BE49-F238E27FC236}">
                <a16:creationId xmlns:a16="http://schemas.microsoft.com/office/drawing/2014/main" id="{870CE819-5B33-436F-8FC2-306425C90C5A}"/>
              </a:ext>
            </a:extLst>
          </p:cNvPr>
          <p:cNvSpPr>
            <a:spLocks noGrp="1"/>
          </p:cNvSpPr>
          <p:nvPr>
            <p:ph type="ctrTitle"/>
          </p:nvPr>
        </p:nvSpPr>
        <p:spPr>
          <a:xfrm>
            <a:off x="660042" y="891652"/>
            <a:ext cx="4412021" cy="3030724"/>
          </a:xfrm>
        </p:spPr>
        <p:txBody>
          <a:bodyPr anchor="b">
            <a:normAutofit fontScale="90000"/>
          </a:bodyPr>
          <a:lstStyle/>
          <a:p>
            <a:pPr algn="r"/>
            <a:br>
              <a:rPr lang="en-GB" sz="2800" b="1" dirty="0">
                <a:solidFill>
                  <a:srgbClr val="FFFFFF"/>
                </a:solidFill>
              </a:rPr>
            </a:br>
            <a:br>
              <a:rPr lang="en-GB" sz="2800" b="1" dirty="0">
                <a:solidFill>
                  <a:srgbClr val="FFFFFF"/>
                </a:solidFill>
              </a:rPr>
            </a:br>
            <a:br>
              <a:rPr lang="en-GB" sz="2800" b="1" dirty="0">
                <a:solidFill>
                  <a:srgbClr val="FFFFFF"/>
                </a:solidFill>
              </a:rPr>
            </a:br>
            <a:r>
              <a:rPr lang="en-GB" sz="3600" b="1" dirty="0">
                <a:solidFill>
                  <a:srgbClr val="FFFFFF"/>
                </a:solidFill>
              </a:rPr>
              <a:t>Practical and Emotional Support Skills</a:t>
            </a:r>
            <a:br>
              <a:rPr lang="en-GB" sz="3600" b="1" dirty="0">
                <a:solidFill>
                  <a:srgbClr val="FFFFFF"/>
                </a:solidFill>
              </a:rPr>
            </a:br>
            <a:br>
              <a:rPr lang="en-GB" sz="3600" b="1" dirty="0">
                <a:solidFill>
                  <a:srgbClr val="FFFFFF"/>
                </a:solidFill>
              </a:rPr>
            </a:br>
            <a:r>
              <a:rPr lang="en-GB" sz="3600" b="1" dirty="0">
                <a:solidFill>
                  <a:srgbClr val="FFFFFF"/>
                </a:solidFill>
              </a:rPr>
              <a:t>Policy into Practice Access, Boundaries, Safety</a:t>
            </a:r>
            <a:br>
              <a:rPr lang="en-GB" sz="3600" dirty="0">
                <a:solidFill>
                  <a:srgbClr val="FFFFFF"/>
                </a:solidFill>
              </a:rPr>
            </a:br>
            <a:r>
              <a:rPr lang="en-GB" sz="3600" dirty="0">
                <a:solidFill>
                  <a:srgbClr val="FFFFFF"/>
                </a:solidFill>
              </a:rPr>
              <a:t> </a:t>
            </a:r>
            <a:br>
              <a:rPr lang="en-GB" sz="3600" dirty="0">
                <a:solidFill>
                  <a:srgbClr val="FFFFFF"/>
                </a:solidFill>
              </a:rPr>
            </a:br>
            <a:endParaRPr lang="en-GB" sz="2800" dirty="0">
              <a:solidFill>
                <a:srgbClr val="FFFFFF"/>
              </a:solidFill>
            </a:endParaRPr>
          </a:p>
        </p:txBody>
      </p:sp>
      <p:sp>
        <p:nvSpPr>
          <p:cNvPr id="30" name="Subtitle 2">
            <a:extLst>
              <a:ext uri="{FF2B5EF4-FFF2-40B4-BE49-F238E27FC236}">
                <a16:creationId xmlns:a16="http://schemas.microsoft.com/office/drawing/2014/main" id="{684EB5BA-D1DA-4557-810D-725D64F0B239}"/>
              </a:ext>
            </a:extLst>
          </p:cNvPr>
          <p:cNvSpPr>
            <a:spLocks noGrp="1"/>
          </p:cNvSpPr>
          <p:nvPr>
            <p:ph type="subTitle" idx="1"/>
          </p:nvPr>
        </p:nvSpPr>
        <p:spPr>
          <a:xfrm>
            <a:off x="945791" y="4745317"/>
            <a:ext cx="4126272" cy="1375145"/>
          </a:xfrm>
        </p:spPr>
        <p:txBody>
          <a:bodyPr>
            <a:normAutofit fontScale="92500" lnSpcReduction="20000"/>
          </a:bodyPr>
          <a:lstStyle/>
          <a:p>
            <a:pPr algn="r"/>
            <a:endParaRPr lang="en-GB">
              <a:solidFill>
                <a:srgbClr val="FFFFFF"/>
              </a:solidFill>
            </a:endParaRPr>
          </a:p>
          <a:p>
            <a:pPr algn="r"/>
            <a:r>
              <a:rPr lang="en-GB">
                <a:solidFill>
                  <a:srgbClr val="FFFFFF"/>
                </a:solidFill>
              </a:rPr>
              <a:t>Women’s Workshop:</a:t>
            </a:r>
          </a:p>
          <a:p>
            <a:pPr algn="r"/>
            <a:r>
              <a:rPr lang="en-GB">
                <a:solidFill>
                  <a:srgbClr val="FFFFFF"/>
                </a:solidFill>
              </a:rPr>
              <a:t>New approaches to learning and support</a:t>
            </a:r>
            <a:endParaRPr lang="en-GB" dirty="0">
              <a:solidFill>
                <a:srgbClr val="FFFFFF"/>
              </a:solidFill>
            </a:endParaRPr>
          </a:p>
        </p:txBody>
      </p:sp>
    </p:spTree>
    <p:extLst>
      <p:ext uri="{BB962C8B-B14F-4D97-AF65-F5344CB8AC3E}">
        <p14:creationId xmlns:p14="http://schemas.microsoft.com/office/powerpoint/2010/main" val="326586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FE140A6-D5FD-6A96-A8A8-4C209D4DFABC}"/>
              </a:ext>
            </a:extLst>
          </p:cNvPr>
          <p:cNvSpPr txBox="1"/>
          <p:nvPr/>
        </p:nvSpPr>
        <p:spPr>
          <a:xfrm>
            <a:off x="674557" y="284814"/>
            <a:ext cx="11092899" cy="6555641"/>
          </a:xfrm>
          <a:prstGeom prst="rect">
            <a:avLst/>
          </a:prstGeom>
          <a:noFill/>
        </p:spPr>
        <p:txBody>
          <a:bodyPr wrap="square">
            <a:spAutoFit/>
          </a:bodyPr>
          <a:lstStyle/>
          <a:p>
            <a:r>
              <a:rPr lang="en-GB" sz="2800" b="1" dirty="0"/>
              <a:t>What are Boundaries?</a:t>
            </a:r>
          </a:p>
          <a:p>
            <a:r>
              <a:rPr lang="en-GB" sz="2800" dirty="0"/>
              <a:t>Boundaries are designed to protect and honour important parts of our lives. They are created to clarify what are acceptable and unacceptable behaviours from others and ourselves. </a:t>
            </a:r>
          </a:p>
          <a:p>
            <a:endParaRPr lang="en-GB" sz="2800" dirty="0"/>
          </a:p>
          <a:p>
            <a:r>
              <a:rPr lang="en-GB" sz="2800" b="1" dirty="0"/>
              <a:t>Key Areas to Protect Using Boundaries</a:t>
            </a:r>
          </a:p>
          <a:p>
            <a:r>
              <a:rPr lang="en-GB" sz="2800" dirty="0"/>
              <a:t>There are several key areas of our lives that should be protected by personal boundaries. Explore how you see your own issues in the following areas and say how that will impact on your role as a P&amp;E supporter:</a:t>
            </a:r>
          </a:p>
          <a:p>
            <a:r>
              <a:rPr lang="en-GB" sz="2800" dirty="0"/>
              <a:t>Time </a:t>
            </a:r>
          </a:p>
          <a:p>
            <a:r>
              <a:rPr lang="en-GB" sz="2800" dirty="0"/>
              <a:t>Emotions </a:t>
            </a:r>
          </a:p>
          <a:p>
            <a:r>
              <a:rPr lang="en-GB" sz="2800" dirty="0"/>
              <a:t>Energy </a:t>
            </a:r>
          </a:p>
          <a:p>
            <a:r>
              <a:rPr lang="en-GB" sz="2800" dirty="0"/>
              <a:t>Personal Safety </a:t>
            </a:r>
          </a:p>
          <a:p>
            <a:r>
              <a:rPr lang="en-GB" sz="2800" dirty="0"/>
              <a:t>Personal Values or Other Areas of Importance to You</a:t>
            </a:r>
          </a:p>
          <a:p>
            <a:r>
              <a:rPr lang="en-GB" sz="2800" dirty="0"/>
              <a:t>Skills and expertise </a:t>
            </a:r>
          </a:p>
        </p:txBody>
      </p:sp>
      <p:pic>
        <p:nvPicPr>
          <p:cNvPr id="4" name="Picture 3">
            <a:extLst>
              <a:ext uri="{FF2B5EF4-FFF2-40B4-BE49-F238E27FC236}">
                <a16:creationId xmlns:a16="http://schemas.microsoft.com/office/drawing/2014/main" id="{9966DFDE-111F-E44F-7A77-015577C5730A}"/>
              </a:ext>
            </a:extLst>
          </p:cNvPr>
          <p:cNvPicPr>
            <a:picLocks noChangeAspect="1"/>
          </p:cNvPicPr>
          <p:nvPr/>
        </p:nvPicPr>
        <p:blipFill>
          <a:blip r:embed="rId2"/>
          <a:stretch>
            <a:fillRect/>
          </a:stretch>
        </p:blipFill>
        <p:spPr>
          <a:xfrm>
            <a:off x="9051278" y="4408624"/>
            <a:ext cx="1914310" cy="1908213"/>
          </a:xfrm>
          <a:prstGeom prst="rect">
            <a:avLst/>
          </a:prstGeom>
        </p:spPr>
      </p:pic>
    </p:spTree>
    <p:extLst>
      <p:ext uri="{BB962C8B-B14F-4D97-AF65-F5344CB8AC3E}">
        <p14:creationId xmlns:p14="http://schemas.microsoft.com/office/powerpoint/2010/main" val="1236384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1199FB19-8541-4759-8EF7-EDC2CC4F7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3BAAC409-201A-4FAF-9C65-6A4D7DAAD18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12" name="Color">
              <a:extLst>
                <a:ext uri="{FF2B5EF4-FFF2-40B4-BE49-F238E27FC236}">
                  <a16:creationId xmlns:a16="http://schemas.microsoft.com/office/drawing/2014/main" id="{DBDC8C38-2172-441C-8A12-26AE329F6A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Color">
              <a:extLst>
                <a:ext uri="{FF2B5EF4-FFF2-40B4-BE49-F238E27FC236}">
                  <a16:creationId xmlns:a16="http://schemas.microsoft.com/office/drawing/2014/main" id="{69C0906D-B11D-4E8F-AFCB-D3673E3188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5" name="Group 14">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6" name="Freeform: Shape 15">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A4F07ED6-79C7-4F4B-85BA-7EC4EC406A4C}"/>
              </a:ext>
            </a:extLst>
          </p:cNvPr>
          <p:cNvSpPr>
            <a:spLocks noGrp="1"/>
          </p:cNvSpPr>
          <p:nvPr>
            <p:ph type="ctrTitle"/>
          </p:nvPr>
        </p:nvSpPr>
        <p:spPr>
          <a:xfrm rot="16200000">
            <a:off x="-1593065" y="2210427"/>
            <a:ext cx="4374703" cy="673562"/>
          </a:xfrm>
        </p:spPr>
        <p:txBody>
          <a:bodyPr anchor="ctr">
            <a:normAutofit fontScale="90000"/>
          </a:bodyPr>
          <a:lstStyle/>
          <a:p>
            <a:pPr algn="l"/>
            <a:r>
              <a:rPr lang="en-GB" sz="4800" dirty="0">
                <a:solidFill>
                  <a:schemeClr val="bg1"/>
                </a:solidFill>
              </a:rPr>
              <a:t>Scenario</a:t>
            </a:r>
          </a:p>
        </p:txBody>
      </p:sp>
      <p:sp>
        <p:nvSpPr>
          <p:cNvPr id="24" name="Rectangle 23">
            <a:extLst>
              <a:ext uri="{FF2B5EF4-FFF2-40B4-BE49-F238E27FC236}">
                <a16:creationId xmlns:a16="http://schemas.microsoft.com/office/drawing/2014/main" id="{1F6D2353-E2CA-4676-A043-A10A64208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56964" y="1504484"/>
            <a:ext cx="8623042" cy="4361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ubtitle 2">
            <a:extLst>
              <a:ext uri="{FF2B5EF4-FFF2-40B4-BE49-F238E27FC236}">
                <a16:creationId xmlns:a16="http://schemas.microsoft.com/office/drawing/2014/main" id="{FF34864E-9F57-4221-8CE5-DAAD23C8056E}"/>
              </a:ext>
            </a:extLst>
          </p:cNvPr>
          <p:cNvSpPr>
            <a:spLocks noGrp="1"/>
          </p:cNvSpPr>
          <p:nvPr>
            <p:ph type="subTitle" idx="1"/>
          </p:nvPr>
        </p:nvSpPr>
        <p:spPr>
          <a:xfrm>
            <a:off x="868996" y="187830"/>
            <a:ext cx="10699982" cy="6310313"/>
          </a:xfrm>
          <a:solidFill>
            <a:schemeClr val="bg1"/>
          </a:solidFill>
        </p:spPr>
        <p:txBody>
          <a:bodyPr anchor="ctr">
            <a:normAutofit fontScale="47500" lnSpcReduction="20000"/>
          </a:bodyPr>
          <a:lstStyle/>
          <a:p>
            <a:pPr algn="l"/>
            <a:endParaRPr lang="en-GB" sz="5100" b="1" dirty="0"/>
          </a:p>
          <a:p>
            <a:pPr algn="l"/>
            <a:r>
              <a:rPr lang="en-GB" sz="5100" b="1" dirty="0"/>
              <a:t>Margaret (43)</a:t>
            </a:r>
            <a:endParaRPr lang="en-GB" sz="2600" b="1" dirty="0"/>
          </a:p>
          <a:p>
            <a:pPr algn="l"/>
            <a:r>
              <a:rPr lang="en-GB" sz="4200" dirty="0">
                <a:latin typeface="Aptos" panose="020B0004020202020204" pitchFamily="34" charset="0"/>
              </a:rPr>
              <a:t>You were originally contacted by mother, Margaret, for support while her daughter with a learning disability, Poppy, settles into her own supported housing. Margaret has a lot of issues:</a:t>
            </a:r>
          </a:p>
          <a:p>
            <a:pPr algn="l"/>
            <a:r>
              <a:rPr lang="en-GB" sz="4200" dirty="0">
                <a:latin typeface="Aptos" panose="020B0004020202020204" pitchFamily="34" charset="0"/>
              </a:rPr>
              <a:t>Coercive relationship –  a new partner has moved in and doesn’t contribute</a:t>
            </a:r>
          </a:p>
          <a:p>
            <a:pPr algn="l"/>
            <a:r>
              <a:rPr lang="en-GB" sz="4200" dirty="0">
                <a:latin typeface="Aptos" panose="020B0004020202020204" pitchFamily="34" charset="0"/>
              </a:rPr>
              <a:t>Poor mental health linked to past trauma</a:t>
            </a:r>
          </a:p>
          <a:p>
            <a:pPr algn="l"/>
            <a:r>
              <a:rPr lang="en-GB" sz="4200" dirty="0">
                <a:latin typeface="Aptos" panose="020B0004020202020204" pitchFamily="34" charset="0"/>
              </a:rPr>
              <a:t>Not managing financially</a:t>
            </a:r>
          </a:p>
          <a:p>
            <a:pPr algn="l"/>
            <a:r>
              <a:rPr lang="en-GB" sz="4200" dirty="0">
                <a:latin typeface="Aptos" panose="020B0004020202020204" pitchFamily="34" charset="0"/>
              </a:rPr>
              <a:t>Money on drugs for partner and sometimes herself</a:t>
            </a:r>
          </a:p>
          <a:p>
            <a:pPr algn="l"/>
            <a:r>
              <a:rPr lang="en-GB" sz="4200" dirty="0">
                <a:latin typeface="Aptos" panose="020B0004020202020204" pitchFamily="34" charset="0"/>
              </a:rPr>
              <a:t>Prone to crisis</a:t>
            </a:r>
          </a:p>
          <a:p>
            <a:pPr algn="l"/>
            <a:r>
              <a:rPr lang="en-GB" sz="4200" dirty="0">
                <a:latin typeface="Aptos" panose="020B0004020202020204" pitchFamily="34" charset="0"/>
              </a:rPr>
              <a:t>Difficult relationship with Poppy</a:t>
            </a:r>
          </a:p>
          <a:p>
            <a:pPr algn="l"/>
            <a:endParaRPr lang="en-GB" sz="4200" dirty="0">
              <a:latin typeface="Aptos" panose="020B0004020202020204" pitchFamily="34" charset="0"/>
            </a:endParaRPr>
          </a:p>
          <a:p>
            <a:pPr algn="l"/>
            <a:r>
              <a:rPr lang="en-GB" sz="4200" dirty="0">
                <a:latin typeface="Aptos" panose="020B0004020202020204" pitchFamily="34" charset="0"/>
              </a:rPr>
              <a:t>Can seem to be exploiting the help that’s offered</a:t>
            </a:r>
          </a:p>
          <a:p>
            <a:pPr algn="l"/>
            <a:r>
              <a:rPr lang="en-GB" sz="4200" dirty="0">
                <a:latin typeface="Aptos" panose="020B0004020202020204" pitchFamily="34" charset="0"/>
              </a:rPr>
              <a:t>In </a:t>
            </a:r>
            <a:r>
              <a:rPr lang="en-GB" sz="4200" b="1" dirty="0">
                <a:latin typeface="Aptos" panose="020B0004020202020204" pitchFamily="34" charset="0"/>
              </a:rPr>
              <a:t>one week, </a:t>
            </a:r>
            <a:r>
              <a:rPr lang="en-GB" sz="4200" dirty="0">
                <a:latin typeface="Aptos" panose="020B0004020202020204" pitchFamily="34" charset="0"/>
              </a:rPr>
              <a:t>she asks for: a lift to Newcastle for emergency dental surgery; basic provisions because she misses food bank opening hours; plates and towels for Poppy; top up for gas which has been cut off; cat food; money.</a:t>
            </a:r>
          </a:p>
          <a:p>
            <a:pPr algn="l"/>
            <a:endParaRPr lang="en-GB" sz="4200" dirty="0"/>
          </a:p>
          <a:p>
            <a:pPr algn="l"/>
            <a:r>
              <a:rPr lang="en-GB" sz="4200" dirty="0"/>
              <a:t>What are the issues for:</a:t>
            </a:r>
          </a:p>
          <a:p>
            <a:pPr algn="l"/>
            <a:r>
              <a:rPr lang="en-GB" sz="5000" b="1" dirty="0"/>
              <a:t>Access / Boundaries / Safety</a:t>
            </a:r>
          </a:p>
          <a:p>
            <a:pPr algn="l"/>
            <a:endParaRPr lang="en-GB" sz="4200" dirty="0">
              <a:solidFill>
                <a:schemeClr val="tx2"/>
              </a:solidFill>
            </a:endParaRPr>
          </a:p>
          <a:p>
            <a:pPr algn="l"/>
            <a:endParaRPr lang="en-GB" sz="1300" dirty="0">
              <a:solidFill>
                <a:schemeClr val="tx2"/>
              </a:solidFill>
            </a:endParaRPr>
          </a:p>
        </p:txBody>
      </p:sp>
      <p:pic>
        <p:nvPicPr>
          <p:cNvPr id="4" name="Picture 3">
            <a:extLst>
              <a:ext uri="{FF2B5EF4-FFF2-40B4-BE49-F238E27FC236}">
                <a16:creationId xmlns:a16="http://schemas.microsoft.com/office/drawing/2014/main" id="{CB90289E-A1F1-4762-95AD-A4FAC2E17D7D}"/>
              </a:ext>
            </a:extLst>
          </p:cNvPr>
          <p:cNvPicPr>
            <a:picLocks noChangeAspect="1"/>
          </p:cNvPicPr>
          <p:nvPr/>
        </p:nvPicPr>
        <p:blipFill>
          <a:blip r:embed="rId2"/>
          <a:stretch>
            <a:fillRect/>
          </a:stretch>
        </p:blipFill>
        <p:spPr>
          <a:xfrm>
            <a:off x="10134649" y="5383598"/>
            <a:ext cx="1345357" cy="965147"/>
          </a:xfrm>
          <a:prstGeom prst="rect">
            <a:avLst/>
          </a:prstGeom>
        </p:spPr>
      </p:pic>
    </p:spTree>
    <p:extLst>
      <p:ext uri="{BB962C8B-B14F-4D97-AF65-F5344CB8AC3E}">
        <p14:creationId xmlns:p14="http://schemas.microsoft.com/office/powerpoint/2010/main" val="5841304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4925E70-D309-A523-31EA-02CB2D9CA907}"/>
            </a:ext>
          </a:extLst>
        </p:cNvPr>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DBACAD14-965A-35DC-F44E-0B50AABA7C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AD1BDD20-62AB-7329-FC0F-A7466C86D86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12" name="Color">
              <a:extLst>
                <a:ext uri="{FF2B5EF4-FFF2-40B4-BE49-F238E27FC236}">
                  <a16:creationId xmlns:a16="http://schemas.microsoft.com/office/drawing/2014/main" id="{EADD735E-5D1F-97AC-0E61-3FE7DE08C1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Color">
              <a:extLst>
                <a:ext uri="{FF2B5EF4-FFF2-40B4-BE49-F238E27FC236}">
                  <a16:creationId xmlns:a16="http://schemas.microsoft.com/office/drawing/2014/main" id="{CBC4495E-9DD8-DC50-6867-A1A16B65C7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5" name="Group 14">
            <a:extLst>
              <a:ext uri="{FF2B5EF4-FFF2-40B4-BE49-F238E27FC236}">
                <a16:creationId xmlns:a16="http://schemas.microsoft.com/office/drawing/2014/main" id="{5ED1E220-15D9-EFB0-1FF4-C39E41630D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6" name="Freeform: Shape 15">
              <a:extLst>
                <a:ext uri="{FF2B5EF4-FFF2-40B4-BE49-F238E27FC236}">
                  <a16:creationId xmlns:a16="http://schemas.microsoft.com/office/drawing/2014/main" id="{EA6F0495-F9F3-61C9-83F8-239085A4FF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A139EB3D-BE15-DE48-B36A-3991536417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391572A8-32FD-3C8A-C0B0-983A0829D1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55BF5E0A-9FD7-4145-B366-1DB0D3F48A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BB90DFA8-4BE5-AA5E-EA09-E7197D5AAE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B12EDDD3-C98F-DCC9-E7E0-E7E15AB5F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0EE0D2D6-8CA6-48BC-B1D7-7B1E7597C0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3E889D08-82E9-4D9F-2262-D8CA20BFF95C}"/>
              </a:ext>
            </a:extLst>
          </p:cNvPr>
          <p:cNvSpPr>
            <a:spLocks noGrp="1"/>
          </p:cNvSpPr>
          <p:nvPr>
            <p:ph type="ctrTitle"/>
          </p:nvPr>
        </p:nvSpPr>
        <p:spPr>
          <a:xfrm rot="16200000">
            <a:off x="-1403279" y="2020640"/>
            <a:ext cx="4069903" cy="748335"/>
          </a:xfrm>
        </p:spPr>
        <p:txBody>
          <a:bodyPr anchor="ctr">
            <a:normAutofit fontScale="90000"/>
          </a:bodyPr>
          <a:lstStyle/>
          <a:p>
            <a:pPr algn="l"/>
            <a:r>
              <a:rPr lang="en-GB" sz="4800" dirty="0">
                <a:solidFill>
                  <a:schemeClr val="bg1"/>
                </a:solidFill>
              </a:rPr>
              <a:t>Scenario</a:t>
            </a:r>
          </a:p>
        </p:txBody>
      </p:sp>
      <p:sp>
        <p:nvSpPr>
          <p:cNvPr id="24" name="Rectangle 23">
            <a:extLst>
              <a:ext uri="{FF2B5EF4-FFF2-40B4-BE49-F238E27FC236}">
                <a16:creationId xmlns:a16="http://schemas.microsoft.com/office/drawing/2014/main" id="{113CD8DD-51AC-0729-D229-4FA8CE3B0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56964" y="1504484"/>
            <a:ext cx="8623042" cy="4361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ubtitle 2">
            <a:extLst>
              <a:ext uri="{FF2B5EF4-FFF2-40B4-BE49-F238E27FC236}">
                <a16:creationId xmlns:a16="http://schemas.microsoft.com/office/drawing/2014/main" id="{1B3743DE-019C-F3E9-B634-12331FBB1687}"/>
              </a:ext>
            </a:extLst>
          </p:cNvPr>
          <p:cNvSpPr>
            <a:spLocks noGrp="1"/>
          </p:cNvSpPr>
          <p:nvPr>
            <p:ph type="subTitle" idx="1"/>
          </p:nvPr>
        </p:nvSpPr>
        <p:spPr>
          <a:xfrm>
            <a:off x="1107440" y="91440"/>
            <a:ext cx="10827056" cy="6593839"/>
          </a:xfrm>
          <a:solidFill>
            <a:schemeClr val="bg1"/>
          </a:solidFill>
        </p:spPr>
        <p:txBody>
          <a:bodyPr anchor="ctr">
            <a:normAutofit fontScale="25000" lnSpcReduction="20000"/>
          </a:bodyPr>
          <a:lstStyle/>
          <a:p>
            <a:pPr algn="l">
              <a:lnSpc>
                <a:spcPct val="170000"/>
              </a:lnSpc>
            </a:pPr>
            <a:endParaRPr lang="en-GB" sz="7400" dirty="0">
              <a:latin typeface="Aptos" panose="020B0004020202020204" pitchFamily="34" charset="0"/>
              <a:ea typeface="Tahoma" panose="020B0604030504040204" pitchFamily="34" charset="0"/>
              <a:cs typeface="Tahoma" panose="020B0604030504040204" pitchFamily="34" charset="0"/>
            </a:endParaRPr>
          </a:p>
          <a:p>
            <a:pPr algn="l">
              <a:lnSpc>
                <a:spcPct val="170000"/>
              </a:lnSpc>
            </a:pPr>
            <a:r>
              <a:rPr lang="en-GB" sz="7400" b="1" dirty="0">
                <a:latin typeface="Aptos" panose="020B0004020202020204" pitchFamily="34" charset="0"/>
                <a:ea typeface="Tahoma" panose="020B0604030504040204" pitchFamily="34" charset="0"/>
                <a:cs typeface="Tahoma" panose="020B0604030504040204" pitchFamily="34" charset="0"/>
              </a:rPr>
              <a:t>Poppy, 23</a:t>
            </a:r>
          </a:p>
          <a:p>
            <a:pPr algn="l">
              <a:lnSpc>
                <a:spcPct val="170000"/>
              </a:lnSpc>
            </a:pPr>
            <a:r>
              <a:rPr lang="en-GB" sz="7400" dirty="0">
                <a:latin typeface="Aptos" panose="020B0004020202020204" pitchFamily="34" charset="0"/>
                <a:ea typeface="Tahoma" panose="020B0604030504040204" pitchFamily="34" charset="0"/>
                <a:cs typeface="Tahoma" panose="020B0604030504040204" pitchFamily="34" charset="0"/>
              </a:rPr>
              <a:t>Poppy, a young woman with partly diagnosed learning disabilities has agreed for you to support her while she gets established living independently for the first time. She finds it difficult to organise her time, and finds everyday things, like managing money, cooking, keeping appointments a bit challenging. She has recently got concerned that her neighbour is disrespecting her and complaining to housing services, and this is causing her some anxiety. </a:t>
            </a:r>
          </a:p>
          <a:p>
            <a:pPr algn="l">
              <a:lnSpc>
                <a:spcPct val="170000"/>
              </a:lnSpc>
            </a:pPr>
            <a:r>
              <a:rPr lang="en-GB" sz="7400" dirty="0">
                <a:latin typeface="Aptos" panose="020B0004020202020204" pitchFamily="34" charset="0"/>
                <a:ea typeface="Tahoma" panose="020B0604030504040204" pitchFamily="34" charset="0"/>
                <a:cs typeface="Tahoma" panose="020B0604030504040204" pitchFamily="34" charset="0"/>
              </a:rPr>
              <a:t>She is very keen to work but doesn’t know whether she will lose all of her benefits if she does. She wants to take up learning opportunities but has sometimes struggled to finish courses and needs support with written work. She gets a bit low at times and thinks medication might help. She would like a relationship and sometimes looks at internet dating sites but doesn’t feel very confident about it.</a:t>
            </a:r>
          </a:p>
          <a:p>
            <a:pPr algn="l">
              <a:lnSpc>
                <a:spcPct val="110000"/>
              </a:lnSpc>
            </a:pPr>
            <a:endParaRPr lang="en-GB" sz="7400" b="1" dirty="0"/>
          </a:p>
          <a:p>
            <a:pPr algn="l">
              <a:lnSpc>
                <a:spcPct val="110000"/>
              </a:lnSpc>
            </a:pPr>
            <a:endParaRPr lang="en-GB" sz="5000" b="1" dirty="0"/>
          </a:p>
          <a:p>
            <a:pPr algn="l"/>
            <a:r>
              <a:rPr lang="en-GB" sz="8000" b="1" dirty="0"/>
              <a:t>What are the issues for:</a:t>
            </a:r>
          </a:p>
          <a:p>
            <a:pPr algn="l"/>
            <a:r>
              <a:rPr lang="en-GB" sz="8000" b="1" dirty="0"/>
              <a:t>Access / Boundaries / Safety?</a:t>
            </a:r>
          </a:p>
          <a:p>
            <a:pPr algn="l"/>
            <a:endParaRPr lang="en-GB" sz="8000" dirty="0"/>
          </a:p>
          <a:p>
            <a:pPr algn="l"/>
            <a:endParaRPr lang="en-GB" sz="1300" dirty="0">
              <a:solidFill>
                <a:schemeClr val="tx2"/>
              </a:solidFill>
            </a:endParaRPr>
          </a:p>
          <a:p>
            <a:pPr algn="l"/>
            <a:endParaRPr lang="en-GB" sz="1300" dirty="0">
              <a:solidFill>
                <a:schemeClr val="tx2"/>
              </a:solidFill>
            </a:endParaRPr>
          </a:p>
        </p:txBody>
      </p:sp>
      <p:pic>
        <p:nvPicPr>
          <p:cNvPr id="4" name="Picture 3">
            <a:extLst>
              <a:ext uri="{FF2B5EF4-FFF2-40B4-BE49-F238E27FC236}">
                <a16:creationId xmlns:a16="http://schemas.microsoft.com/office/drawing/2014/main" id="{1D20B4E1-E6E0-59DB-11C8-54B8F56D2187}"/>
              </a:ext>
            </a:extLst>
          </p:cNvPr>
          <p:cNvPicPr>
            <a:picLocks noChangeAspect="1"/>
          </p:cNvPicPr>
          <p:nvPr/>
        </p:nvPicPr>
        <p:blipFill>
          <a:blip r:embed="rId2"/>
          <a:stretch>
            <a:fillRect/>
          </a:stretch>
        </p:blipFill>
        <p:spPr>
          <a:xfrm>
            <a:off x="10354994" y="5523761"/>
            <a:ext cx="1345357" cy="965147"/>
          </a:xfrm>
          <a:prstGeom prst="rect">
            <a:avLst/>
          </a:prstGeom>
        </p:spPr>
      </p:pic>
    </p:spTree>
    <p:extLst>
      <p:ext uri="{BB962C8B-B14F-4D97-AF65-F5344CB8AC3E}">
        <p14:creationId xmlns:p14="http://schemas.microsoft.com/office/powerpoint/2010/main" val="4233827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AAE9118-0436-4488-AC4A-C14DF6A7B6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1"/>
            <a:ext cx="12192002" cy="4489449"/>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ounded Rectangle 26">
            <a:extLst>
              <a:ext uri="{FF2B5EF4-FFF2-40B4-BE49-F238E27FC236}">
                <a16:creationId xmlns:a16="http://schemas.microsoft.com/office/drawing/2014/main" id="{1B9CAF73-92E0-421B-9CBB-6CAF38509B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64" y="320843"/>
            <a:ext cx="561356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ounded Rectangle 16">
            <a:extLst>
              <a:ext uri="{FF2B5EF4-FFF2-40B4-BE49-F238E27FC236}">
                <a16:creationId xmlns:a16="http://schemas.microsoft.com/office/drawing/2014/main" id="{A6705D2C-3D75-4306-94DF-E75EE9F2D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4749" y="320843"/>
            <a:ext cx="561356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1">
            <a:extLst>
              <a:ext uri="{FF2B5EF4-FFF2-40B4-BE49-F238E27FC236}">
                <a16:creationId xmlns:a16="http://schemas.microsoft.com/office/drawing/2014/main" id="{CF077927-FEE9-4519-8158-537E87244488}"/>
              </a:ext>
            </a:extLst>
          </p:cNvPr>
          <p:cNvSpPr>
            <a:spLocks noChangeArrowheads="1"/>
          </p:cNvSpPr>
          <p:nvPr/>
        </p:nvSpPr>
        <p:spPr bwMode="auto">
          <a:xfrm>
            <a:off x="2430787" y="4654112"/>
            <a:ext cx="6675627" cy="160508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marL="0" marR="0" lvl="0" indent="0" algn="l" defTabSz="914400" rtl="0" eaLnBrk="1" fontAlgn="base" latinLnBrk="0" hangingPunct="1">
              <a:lnSpc>
                <a:spcPct val="9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altLang="en-US" sz="4000" b="1" i="0" u="none" strike="noStrike" kern="1200" cap="none" spc="0" normalizeH="0" baseline="0" noProof="0" dirty="0">
                <a:ln>
                  <a:noFill/>
                </a:ln>
                <a:solidFill>
                  <a:prstClr val="black"/>
                </a:solidFill>
                <a:effectLst/>
                <a:uLnTx/>
                <a:uFillTx/>
                <a:latin typeface="Calibri" panose="020F0502020204030204"/>
                <a:ea typeface="+mn-ea"/>
                <a:cs typeface="+mn-cs"/>
              </a:rPr>
              <a:t>Risk and Safety</a:t>
            </a:r>
            <a:endParaRPr kumimoji="0" lang="en-US" alt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877678BF-5153-4895-9B18-F3E662FCDDDD}"/>
              </a:ext>
            </a:extLst>
          </p:cNvPr>
          <p:cNvGraphicFramePr>
            <a:graphicFrameLocks noGrp="1"/>
          </p:cNvGraphicFramePr>
          <p:nvPr/>
        </p:nvGraphicFramePr>
        <p:xfrm>
          <a:off x="6935161" y="598805"/>
          <a:ext cx="4256984" cy="3291855"/>
        </p:xfrm>
        <a:graphic>
          <a:graphicData uri="http://schemas.openxmlformats.org/drawingml/2006/table">
            <a:tbl>
              <a:tblPr firstRow="1" firstCol="1" bandRow="1">
                <a:tableStyleId>{8799B23B-EC83-4686-B30A-512413B5E67A}</a:tableStyleId>
              </a:tblPr>
              <a:tblGrid>
                <a:gridCol w="1463074">
                  <a:extLst>
                    <a:ext uri="{9D8B030D-6E8A-4147-A177-3AD203B41FA5}">
                      <a16:colId xmlns:a16="http://schemas.microsoft.com/office/drawing/2014/main" val="3428595655"/>
                    </a:ext>
                  </a:extLst>
                </a:gridCol>
                <a:gridCol w="589524">
                  <a:extLst>
                    <a:ext uri="{9D8B030D-6E8A-4147-A177-3AD203B41FA5}">
                      <a16:colId xmlns:a16="http://schemas.microsoft.com/office/drawing/2014/main" val="197371059"/>
                    </a:ext>
                  </a:extLst>
                </a:gridCol>
                <a:gridCol w="711135">
                  <a:extLst>
                    <a:ext uri="{9D8B030D-6E8A-4147-A177-3AD203B41FA5}">
                      <a16:colId xmlns:a16="http://schemas.microsoft.com/office/drawing/2014/main" val="564281883"/>
                    </a:ext>
                  </a:extLst>
                </a:gridCol>
                <a:gridCol w="426963">
                  <a:extLst>
                    <a:ext uri="{9D8B030D-6E8A-4147-A177-3AD203B41FA5}">
                      <a16:colId xmlns:a16="http://schemas.microsoft.com/office/drawing/2014/main" val="3946258348"/>
                    </a:ext>
                  </a:extLst>
                </a:gridCol>
                <a:gridCol w="1066288">
                  <a:extLst>
                    <a:ext uri="{9D8B030D-6E8A-4147-A177-3AD203B41FA5}">
                      <a16:colId xmlns:a16="http://schemas.microsoft.com/office/drawing/2014/main" val="3816383217"/>
                    </a:ext>
                  </a:extLst>
                </a:gridCol>
              </a:tblGrid>
              <a:tr h="156755">
                <a:tc>
                  <a:txBody>
                    <a:bodyPr/>
                    <a:lstStyle/>
                    <a:p>
                      <a:pPr>
                        <a:lnSpc>
                          <a:spcPct val="115000"/>
                        </a:lnSpc>
                        <a:spcAft>
                          <a:spcPts val="1000"/>
                        </a:spcAft>
                      </a:pPr>
                      <a:r>
                        <a:rPr lang="en-GB" sz="800">
                          <a:effectLst/>
                        </a:rPr>
                        <a:t>Possible Risks</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Likelihood</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Consequence</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Rating</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Risk Control</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extLst>
                  <a:ext uri="{0D108BD9-81ED-4DB2-BD59-A6C34878D82A}">
                    <a16:rowId xmlns:a16="http://schemas.microsoft.com/office/drawing/2014/main" val="1413812150"/>
                  </a:ext>
                </a:extLst>
              </a:tr>
              <a:tr h="156755">
                <a:tc>
                  <a:txBody>
                    <a:bodyPr/>
                    <a:lstStyle/>
                    <a:p>
                      <a:pPr>
                        <a:lnSpc>
                          <a:spcPct val="115000"/>
                        </a:lnSpc>
                        <a:spcAft>
                          <a:spcPts val="1000"/>
                        </a:spcAft>
                      </a:pPr>
                      <a:r>
                        <a:rPr lang="en-GB" sz="800">
                          <a:effectLst/>
                        </a:rPr>
                        <a:t>For the individual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extLst>
                  <a:ext uri="{0D108BD9-81ED-4DB2-BD59-A6C34878D82A}">
                    <a16:rowId xmlns:a16="http://schemas.microsoft.com/office/drawing/2014/main" val="2318149083"/>
                  </a:ext>
                </a:extLst>
              </a:tr>
              <a:tr h="156755">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extLst>
                  <a:ext uri="{0D108BD9-81ED-4DB2-BD59-A6C34878D82A}">
                    <a16:rowId xmlns:a16="http://schemas.microsoft.com/office/drawing/2014/main" val="3511945174"/>
                  </a:ext>
                </a:extLst>
              </a:tr>
              <a:tr h="156755">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extLst>
                  <a:ext uri="{0D108BD9-81ED-4DB2-BD59-A6C34878D82A}">
                    <a16:rowId xmlns:a16="http://schemas.microsoft.com/office/drawing/2014/main" val="4272495861"/>
                  </a:ext>
                </a:extLst>
              </a:tr>
              <a:tr h="156755">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extLst>
                  <a:ext uri="{0D108BD9-81ED-4DB2-BD59-A6C34878D82A}">
                    <a16:rowId xmlns:a16="http://schemas.microsoft.com/office/drawing/2014/main" val="3141619449"/>
                  </a:ext>
                </a:extLst>
              </a:tr>
              <a:tr h="156755">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extLst>
                  <a:ext uri="{0D108BD9-81ED-4DB2-BD59-A6C34878D82A}">
                    <a16:rowId xmlns:a16="http://schemas.microsoft.com/office/drawing/2014/main" val="552799409"/>
                  </a:ext>
                </a:extLst>
              </a:tr>
              <a:tr h="156755">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extLst>
                  <a:ext uri="{0D108BD9-81ED-4DB2-BD59-A6C34878D82A}">
                    <a16:rowId xmlns:a16="http://schemas.microsoft.com/office/drawing/2014/main" val="3765856242"/>
                  </a:ext>
                </a:extLst>
              </a:tr>
              <a:tr h="156755">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extLst>
                  <a:ext uri="{0D108BD9-81ED-4DB2-BD59-A6C34878D82A}">
                    <a16:rowId xmlns:a16="http://schemas.microsoft.com/office/drawing/2014/main" val="3905859988"/>
                  </a:ext>
                </a:extLst>
              </a:tr>
              <a:tr h="156755">
                <a:tc>
                  <a:txBody>
                    <a:bodyPr/>
                    <a:lstStyle/>
                    <a:p>
                      <a:pPr>
                        <a:lnSpc>
                          <a:spcPct val="115000"/>
                        </a:lnSpc>
                        <a:spcAft>
                          <a:spcPts val="1000"/>
                        </a:spcAft>
                      </a:pPr>
                      <a:r>
                        <a:rPr lang="en-GB" sz="800" dirty="0">
                          <a:effectLst/>
                        </a:rPr>
                        <a:t>For her mentor</a:t>
                      </a:r>
                      <a:endParaRPr lang="en-GB"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extLst>
                  <a:ext uri="{0D108BD9-81ED-4DB2-BD59-A6C34878D82A}">
                    <a16:rowId xmlns:a16="http://schemas.microsoft.com/office/drawing/2014/main" val="2075979315"/>
                  </a:ext>
                </a:extLst>
              </a:tr>
              <a:tr h="156755">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extLst>
                  <a:ext uri="{0D108BD9-81ED-4DB2-BD59-A6C34878D82A}">
                    <a16:rowId xmlns:a16="http://schemas.microsoft.com/office/drawing/2014/main" val="3908565872"/>
                  </a:ext>
                </a:extLst>
              </a:tr>
              <a:tr h="156755">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extLst>
                  <a:ext uri="{0D108BD9-81ED-4DB2-BD59-A6C34878D82A}">
                    <a16:rowId xmlns:a16="http://schemas.microsoft.com/office/drawing/2014/main" val="4018243199"/>
                  </a:ext>
                </a:extLst>
              </a:tr>
              <a:tr h="156755">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extLst>
                  <a:ext uri="{0D108BD9-81ED-4DB2-BD59-A6C34878D82A}">
                    <a16:rowId xmlns:a16="http://schemas.microsoft.com/office/drawing/2014/main" val="3249521226"/>
                  </a:ext>
                </a:extLst>
              </a:tr>
              <a:tr h="156755">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extLst>
                  <a:ext uri="{0D108BD9-81ED-4DB2-BD59-A6C34878D82A}">
                    <a16:rowId xmlns:a16="http://schemas.microsoft.com/office/drawing/2014/main" val="3957164787"/>
                  </a:ext>
                </a:extLst>
              </a:tr>
              <a:tr h="156755">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extLst>
                  <a:ext uri="{0D108BD9-81ED-4DB2-BD59-A6C34878D82A}">
                    <a16:rowId xmlns:a16="http://schemas.microsoft.com/office/drawing/2014/main" val="594823883"/>
                  </a:ext>
                </a:extLst>
              </a:tr>
              <a:tr h="156755">
                <a:tc>
                  <a:txBody>
                    <a:bodyPr/>
                    <a:lstStyle/>
                    <a:p>
                      <a:pPr>
                        <a:lnSpc>
                          <a:spcPct val="115000"/>
                        </a:lnSpc>
                        <a:spcAft>
                          <a:spcPts val="1000"/>
                        </a:spcAft>
                      </a:pPr>
                      <a:r>
                        <a:rPr lang="en-GB" sz="800" dirty="0">
                          <a:effectLst/>
                        </a:rPr>
                        <a:t>For other women</a:t>
                      </a:r>
                      <a:endParaRPr lang="en-GB"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extLst>
                  <a:ext uri="{0D108BD9-81ED-4DB2-BD59-A6C34878D82A}">
                    <a16:rowId xmlns:a16="http://schemas.microsoft.com/office/drawing/2014/main" val="3978692871"/>
                  </a:ext>
                </a:extLst>
              </a:tr>
              <a:tr h="156755">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extLst>
                  <a:ext uri="{0D108BD9-81ED-4DB2-BD59-A6C34878D82A}">
                    <a16:rowId xmlns:a16="http://schemas.microsoft.com/office/drawing/2014/main" val="1225391995"/>
                  </a:ext>
                </a:extLst>
              </a:tr>
              <a:tr h="156755">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extLst>
                  <a:ext uri="{0D108BD9-81ED-4DB2-BD59-A6C34878D82A}">
                    <a16:rowId xmlns:a16="http://schemas.microsoft.com/office/drawing/2014/main" val="2413761168"/>
                  </a:ext>
                </a:extLst>
              </a:tr>
              <a:tr h="156755">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extLst>
                  <a:ext uri="{0D108BD9-81ED-4DB2-BD59-A6C34878D82A}">
                    <a16:rowId xmlns:a16="http://schemas.microsoft.com/office/drawing/2014/main" val="2646242024"/>
                  </a:ext>
                </a:extLst>
              </a:tr>
              <a:tr h="156755">
                <a:tc>
                  <a:txBody>
                    <a:bodyPr/>
                    <a:lstStyle/>
                    <a:p>
                      <a:pPr>
                        <a:lnSpc>
                          <a:spcPct val="115000"/>
                        </a:lnSpc>
                        <a:spcAft>
                          <a:spcPts val="1000"/>
                        </a:spcAft>
                      </a:pPr>
                      <a:r>
                        <a:rPr lang="en-GB" sz="800" dirty="0">
                          <a:effectLst/>
                        </a:rPr>
                        <a:t> For staff and volunteers</a:t>
                      </a:r>
                      <a:endParaRPr lang="en-GB"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extLst>
                  <a:ext uri="{0D108BD9-81ED-4DB2-BD59-A6C34878D82A}">
                    <a16:rowId xmlns:a16="http://schemas.microsoft.com/office/drawing/2014/main" val="283465030"/>
                  </a:ext>
                </a:extLst>
              </a:tr>
              <a:tr h="156755">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extLst>
                  <a:ext uri="{0D108BD9-81ED-4DB2-BD59-A6C34878D82A}">
                    <a16:rowId xmlns:a16="http://schemas.microsoft.com/office/drawing/2014/main" val="2649784203"/>
                  </a:ext>
                </a:extLst>
              </a:tr>
              <a:tr h="156755">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tc>
                  <a:txBody>
                    <a:bodyPr/>
                    <a:lstStyle/>
                    <a:p>
                      <a:pPr>
                        <a:lnSpc>
                          <a:spcPct val="115000"/>
                        </a:lnSpc>
                        <a:spcAft>
                          <a:spcPts val="1000"/>
                        </a:spcAft>
                      </a:pPr>
                      <a:r>
                        <a:rPr lang="en-GB" sz="800" dirty="0">
                          <a:effectLst/>
                        </a:rPr>
                        <a:t> </a:t>
                      </a:r>
                      <a:endParaRPr lang="en-GB"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3349" marR="43349" marT="0" marB="0"/>
                </a:tc>
                <a:extLst>
                  <a:ext uri="{0D108BD9-81ED-4DB2-BD59-A6C34878D82A}">
                    <a16:rowId xmlns:a16="http://schemas.microsoft.com/office/drawing/2014/main" val="2880431456"/>
                  </a:ext>
                </a:extLst>
              </a:tr>
            </a:tbl>
          </a:graphicData>
        </a:graphic>
      </p:graphicFrame>
      <p:graphicFrame>
        <p:nvGraphicFramePr>
          <p:cNvPr id="8" name="Object 7">
            <a:extLst>
              <a:ext uri="{FF2B5EF4-FFF2-40B4-BE49-F238E27FC236}">
                <a16:creationId xmlns:a16="http://schemas.microsoft.com/office/drawing/2014/main" id="{40A57D5A-0849-4822-9B0E-986F419EEBE1}"/>
              </a:ext>
            </a:extLst>
          </p:cNvPr>
          <p:cNvGraphicFramePr>
            <a:graphicFrameLocks noChangeAspect="1"/>
          </p:cNvGraphicFramePr>
          <p:nvPr/>
        </p:nvGraphicFramePr>
        <p:xfrm>
          <a:off x="391824" y="399011"/>
          <a:ext cx="5376777" cy="3796807"/>
        </p:xfrm>
        <a:graphic>
          <a:graphicData uri="http://schemas.openxmlformats.org/presentationml/2006/ole">
            <mc:AlternateContent xmlns:mc="http://schemas.openxmlformats.org/markup-compatibility/2006">
              <mc:Choice xmlns:v="urn:schemas-microsoft-com:vml" Requires="v">
                <p:oleObj name="Acrobat Document" r:id="rId2" imgW="6416596" imgH="4534293" progId="Acrobat.Document.DC">
                  <p:embed/>
                </p:oleObj>
              </mc:Choice>
              <mc:Fallback>
                <p:oleObj name="Acrobat Document" r:id="rId2" imgW="6416596" imgH="4534293" progId="Acrobat.Document.DC">
                  <p:embed/>
                  <p:pic>
                    <p:nvPicPr>
                      <p:cNvPr id="8" name="Object 7">
                        <a:extLst>
                          <a:ext uri="{FF2B5EF4-FFF2-40B4-BE49-F238E27FC236}">
                            <a16:creationId xmlns:a16="http://schemas.microsoft.com/office/drawing/2014/main" id="{40A57D5A-0849-4822-9B0E-986F419EEB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824" y="399011"/>
                        <a:ext cx="5376777" cy="3796807"/>
                      </a:xfrm>
                      <a:prstGeom prst="rect">
                        <a:avLst/>
                      </a:prstGeom>
                      <a:noFill/>
                    </p:spPr>
                  </p:pic>
                </p:oleObj>
              </mc:Fallback>
            </mc:AlternateContent>
          </a:graphicData>
        </a:graphic>
      </p:graphicFrame>
      <p:pic>
        <p:nvPicPr>
          <p:cNvPr id="10" name="Picture 9">
            <a:extLst>
              <a:ext uri="{FF2B5EF4-FFF2-40B4-BE49-F238E27FC236}">
                <a16:creationId xmlns:a16="http://schemas.microsoft.com/office/drawing/2014/main" id="{0F8AEAB9-7459-4169-BB04-6AB5668E55BD}"/>
              </a:ext>
            </a:extLst>
          </p:cNvPr>
          <p:cNvPicPr>
            <a:picLocks noChangeAspect="1"/>
          </p:cNvPicPr>
          <p:nvPr/>
        </p:nvPicPr>
        <p:blipFill>
          <a:blip r:embed="rId4"/>
          <a:stretch>
            <a:fillRect/>
          </a:stretch>
        </p:blipFill>
        <p:spPr>
          <a:xfrm>
            <a:off x="819497" y="4810292"/>
            <a:ext cx="1258685" cy="903740"/>
          </a:xfrm>
          <a:prstGeom prst="rect">
            <a:avLst/>
          </a:prstGeom>
        </p:spPr>
      </p:pic>
    </p:spTree>
    <p:extLst>
      <p:ext uri="{BB962C8B-B14F-4D97-AF65-F5344CB8AC3E}">
        <p14:creationId xmlns:p14="http://schemas.microsoft.com/office/powerpoint/2010/main" val="721547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F25E21D9-D93A-431B-B47D-0CB30F586843}"/>
              </a:ext>
            </a:extLst>
          </p:cNvPr>
          <p:cNvGraphicFramePr>
            <a:graphicFrameLocks/>
          </p:cNvGraphicFramePr>
          <p:nvPr>
            <p:extLst>
              <p:ext uri="{D42A27DB-BD31-4B8C-83A1-F6EECF244321}">
                <p14:modId xmlns:p14="http://schemas.microsoft.com/office/powerpoint/2010/main" val="3907497531"/>
              </p:ext>
            </p:extLst>
          </p:nvPr>
        </p:nvGraphicFramePr>
        <p:xfrm>
          <a:off x="1031778" y="115747"/>
          <a:ext cx="10994318" cy="640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569841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A7429E3-6DC6-455C-960D-87BC9BEAEDE2}"/>
              </a:ext>
            </a:extLst>
          </p:cNvPr>
          <p:cNvSpPr>
            <a:spLocks noGrp="1"/>
          </p:cNvSpPr>
          <p:nvPr>
            <p:ph type="ctrTitle"/>
          </p:nvPr>
        </p:nvSpPr>
        <p:spPr>
          <a:xfrm>
            <a:off x="640079" y="2053641"/>
            <a:ext cx="3669161" cy="2760098"/>
          </a:xfrm>
        </p:spPr>
        <p:txBody>
          <a:bodyPr vert="horz" lIns="91440" tIns="45720" rIns="91440" bIns="45720" rtlCol="0" anchor="ctr">
            <a:normAutofit/>
          </a:bodyPr>
          <a:lstStyle/>
          <a:p>
            <a:pPr algn="l"/>
            <a:r>
              <a:rPr lang="en-US" sz="4400" b="1" kern="1200">
                <a:solidFill>
                  <a:srgbClr val="FFFFFF"/>
                </a:solidFill>
                <a:latin typeface="+mj-lt"/>
                <a:ea typeface="+mj-ea"/>
                <a:cs typeface="+mj-cs"/>
              </a:rPr>
              <a:t>Confidentiality</a:t>
            </a:r>
          </a:p>
        </p:txBody>
      </p:sp>
      <p:sp>
        <p:nvSpPr>
          <p:cNvPr id="3" name="Subtitle 2">
            <a:extLst>
              <a:ext uri="{FF2B5EF4-FFF2-40B4-BE49-F238E27FC236}">
                <a16:creationId xmlns:a16="http://schemas.microsoft.com/office/drawing/2014/main" id="{282E9E67-7AB6-48D6-89F5-3B6DE5F97BF7}"/>
              </a:ext>
            </a:extLst>
          </p:cNvPr>
          <p:cNvSpPr>
            <a:spLocks noGrp="1"/>
          </p:cNvSpPr>
          <p:nvPr>
            <p:ph type="subTitle" idx="1"/>
          </p:nvPr>
        </p:nvSpPr>
        <p:spPr>
          <a:xfrm>
            <a:off x="5629483" y="1032510"/>
            <a:ext cx="6410961" cy="5825490"/>
          </a:xfrm>
        </p:spPr>
        <p:txBody>
          <a:bodyPr vert="horz" lIns="91440" tIns="45720" rIns="91440" bIns="45720" rtlCol="0" anchor="ctr">
            <a:normAutofit lnSpcReduction="10000"/>
          </a:bodyPr>
          <a:lstStyle/>
          <a:p>
            <a:pPr algn="l"/>
            <a:r>
              <a:rPr lang="en-US" sz="3200" b="1" dirty="0">
                <a:solidFill>
                  <a:srgbClr val="000000"/>
                </a:solidFill>
              </a:rPr>
              <a:t>Information</a:t>
            </a:r>
            <a:r>
              <a:rPr lang="en-US" sz="3200" dirty="0">
                <a:solidFill>
                  <a:srgbClr val="000000"/>
                </a:solidFill>
              </a:rPr>
              <a:t> should:</a:t>
            </a:r>
          </a:p>
          <a:p>
            <a:pPr lvl="0" indent="-228600" algn="l">
              <a:buFont typeface="Arial" panose="020B0604020202020204" pitchFamily="34" charset="0"/>
              <a:buChar char="•"/>
            </a:pPr>
            <a:r>
              <a:rPr lang="en-US" sz="3200" dirty="0">
                <a:solidFill>
                  <a:srgbClr val="000000"/>
                </a:solidFill>
              </a:rPr>
              <a:t>Be obtained fairly and lawfully</a:t>
            </a:r>
          </a:p>
          <a:p>
            <a:pPr lvl="0" indent="-228600" algn="l">
              <a:buFont typeface="Arial" panose="020B0604020202020204" pitchFamily="34" charset="0"/>
              <a:buChar char="•"/>
            </a:pPr>
            <a:r>
              <a:rPr lang="en-US" sz="3200" dirty="0">
                <a:solidFill>
                  <a:srgbClr val="000000"/>
                </a:solidFill>
              </a:rPr>
              <a:t>Held for a clear, explicit purpose</a:t>
            </a:r>
          </a:p>
          <a:p>
            <a:pPr lvl="0" indent="-228600" algn="l">
              <a:buFont typeface="Arial" panose="020B0604020202020204" pitchFamily="34" charset="0"/>
              <a:buChar char="•"/>
            </a:pPr>
            <a:r>
              <a:rPr lang="en-US" sz="3200" dirty="0">
                <a:solidFill>
                  <a:srgbClr val="000000"/>
                </a:solidFill>
              </a:rPr>
              <a:t>Be adequate, relevant and not excessive for that purpose.</a:t>
            </a:r>
          </a:p>
          <a:p>
            <a:pPr lvl="0" indent="-228600" algn="l">
              <a:buFont typeface="Arial" panose="020B0604020202020204" pitchFamily="34" charset="0"/>
              <a:buChar char="•"/>
            </a:pPr>
            <a:r>
              <a:rPr lang="en-US" sz="3200" dirty="0">
                <a:solidFill>
                  <a:srgbClr val="000000"/>
                </a:solidFill>
              </a:rPr>
              <a:t>Accurate and kept up to date.</a:t>
            </a:r>
          </a:p>
          <a:p>
            <a:pPr lvl="0" indent="-228600" algn="l">
              <a:buFont typeface="Arial" panose="020B0604020202020204" pitchFamily="34" charset="0"/>
              <a:buChar char="•"/>
            </a:pPr>
            <a:r>
              <a:rPr lang="en-US" sz="3200" dirty="0">
                <a:solidFill>
                  <a:srgbClr val="000000"/>
                </a:solidFill>
              </a:rPr>
              <a:t>Kept no longer than necessary for the specific purpose.</a:t>
            </a:r>
          </a:p>
          <a:p>
            <a:pPr lvl="0" indent="-228600" algn="l">
              <a:buFont typeface="Arial" panose="020B0604020202020204" pitchFamily="34" charset="0"/>
              <a:buChar char="•"/>
            </a:pPr>
            <a:r>
              <a:rPr lang="en-US" sz="3200" dirty="0">
                <a:solidFill>
                  <a:srgbClr val="000000"/>
                </a:solidFill>
              </a:rPr>
              <a:t>Made available to the person on request, subject to access.</a:t>
            </a:r>
          </a:p>
          <a:p>
            <a:pPr lvl="0" indent="-228600" algn="l">
              <a:buFont typeface="Arial" panose="020B0604020202020204" pitchFamily="34" charset="0"/>
              <a:buChar char="•"/>
            </a:pPr>
            <a:r>
              <a:rPr lang="en-US" sz="3200" dirty="0">
                <a:solidFill>
                  <a:srgbClr val="000000"/>
                </a:solidFill>
              </a:rPr>
              <a:t>Properly protected from loss or unlawful disclosure.</a:t>
            </a:r>
            <a:endParaRPr lang="en-US" sz="1700" dirty="0">
              <a:solidFill>
                <a:srgbClr val="000000"/>
              </a:solidFill>
            </a:endParaRPr>
          </a:p>
          <a:p>
            <a:pPr indent="-228600" algn="l">
              <a:buFont typeface="Arial" panose="020B0604020202020204" pitchFamily="34" charset="0"/>
              <a:buChar char="•"/>
            </a:pPr>
            <a:endParaRPr lang="en-US" sz="1700" dirty="0">
              <a:solidFill>
                <a:srgbClr val="000000"/>
              </a:solidFill>
            </a:endParaRPr>
          </a:p>
        </p:txBody>
      </p:sp>
      <p:pic>
        <p:nvPicPr>
          <p:cNvPr id="9" name="Picture 8" descr="A close up of a logo&#10;&#10;Description automatically generated">
            <a:extLst>
              <a:ext uri="{FF2B5EF4-FFF2-40B4-BE49-F238E27FC236}">
                <a16:creationId xmlns:a16="http://schemas.microsoft.com/office/drawing/2014/main" id="{17B83B14-DBE4-4F8A-BF65-FABDFF0F3A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2854" y="4813739"/>
            <a:ext cx="1250950" cy="901700"/>
          </a:xfrm>
          <a:prstGeom prst="rect">
            <a:avLst/>
          </a:prstGeom>
        </p:spPr>
      </p:pic>
    </p:spTree>
    <p:extLst>
      <p:ext uri="{BB962C8B-B14F-4D97-AF65-F5344CB8AC3E}">
        <p14:creationId xmlns:p14="http://schemas.microsoft.com/office/powerpoint/2010/main" val="23944318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5C157C-250C-76E1-A1CA-6BB6F125D5AE}"/>
            </a:ext>
          </a:extLst>
        </p:cNvPr>
        <p:cNvGrpSpPr/>
        <p:nvPr/>
      </p:nvGrpSpPr>
      <p:grpSpPr>
        <a:xfrm>
          <a:off x="0" y="0"/>
          <a:ext cx="0" cy="0"/>
          <a:chOff x="0" y="0"/>
          <a:chExt cx="0" cy="0"/>
        </a:xfrm>
      </p:grpSpPr>
      <p:sp>
        <p:nvSpPr>
          <p:cNvPr id="64" name="Rectangle 63">
            <a:extLst>
              <a:ext uri="{FF2B5EF4-FFF2-40B4-BE49-F238E27FC236}">
                <a16:creationId xmlns:a16="http://schemas.microsoft.com/office/drawing/2014/main" id="{80A57BE3-07CE-4A86-FF52-2CBB0C0DD8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6" name="Group 65">
            <a:extLst>
              <a:ext uri="{FF2B5EF4-FFF2-40B4-BE49-F238E27FC236}">
                <a16:creationId xmlns:a16="http://schemas.microsoft.com/office/drawing/2014/main" id="{3083DCCE-9577-474B-5A93-D4E4940CAB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2191996" cy="6858000"/>
            <a:chOff x="1" y="0"/>
            <a:chExt cx="12191996" cy="6858000"/>
          </a:xfrm>
        </p:grpSpPr>
        <p:sp useBgFill="1">
          <p:nvSpPr>
            <p:cNvPr id="67" name="Rectangle 66">
              <a:extLst>
                <a:ext uri="{FF2B5EF4-FFF2-40B4-BE49-F238E27FC236}">
                  <a16:creationId xmlns:a16="http://schemas.microsoft.com/office/drawing/2014/main" id="{720938C7-6E19-F92B-EC0F-A3D9AAA8D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ltGray">
            <a:xfrm>
              <a:off x="1" y="0"/>
              <a:ext cx="12191996" cy="6858000"/>
            </a:xfrm>
            <a:prstGeom prst="rect">
              <a:avLst/>
            </a:prstGeom>
            <a:ln w="0">
              <a:noFill/>
              <a:prstDash val="solid"/>
              <a:round/>
              <a:headEnd/>
              <a:tailEnd/>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Rectangle 67">
              <a:extLst>
                <a:ext uri="{FF2B5EF4-FFF2-40B4-BE49-F238E27FC236}">
                  <a16:creationId xmlns:a16="http://schemas.microsoft.com/office/drawing/2014/main" id="{949CADCE-3DB1-B747-2361-2B2E725AE2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lumMod val="50000"/>
                <a:alpha val="25000"/>
              </a:schemeClr>
            </a:solidFill>
            <a:ln w="0">
              <a:noFill/>
              <a:prstDash val="solid"/>
              <a:round/>
              <a:headEnd/>
              <a:tailEnd/>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D31C1F37-D2E2-FDBD-DB76-883CBF213930}"/>
              </a:ext>
            </a:extLst>
          </p:cNvPr>
          <p:cNvSpPr>
            <a:spLocks noGrp="1"/>
          </p:cNvSpPr>
          <p:nvPr>
            <p:ph type="ctrTitle"/>
          </p:nvPr>
        </p:nvSpPr>
        <p:spPr>
          <a:xfrm>
            <a:off x="314222" y="314376"/>
            <a:ext cx="2623132" cy="2180124"/>
          </a:xfrm>
        </p:spPr>
        <p:txBody>
          <a:bodyPr anchor="ctr">
            <a:normAutofit/>
          </a:bodyPr>
          <a:lstStyle/>
          <a:p>
            <a:r>
              <a:rPr lang="en-GB" sz="2800" dirty="0"/>
              <a:t>The framework for safe and inclusive good practice in P&amp;E support</a:t>
            </a:r>
          </a:p>
        </p:txBody>
      </p:sp>
      <p:sp>
        <p:nvSpPr>
          <p:cNvPr id="3" name="Subtitle 2">
            <a:extLst>
              <a:ext uri="{FF2B5EF4-FFF2-40B4-BE49-F238E27FC236}">
                <a16:creationId xmlns:a16="http://schemas.microsoft.com/office/drawing/2014/main" id="{753AE207-B36B-6549-12F3-8DC6555790B6}"/>
              </a:ext>
            </a:extLst>
          </p:cNvPr>
          <p:cNvSpPr>
            <a:spLocks noGrp="1"/>
          </p:cNvSpPr>
          <p:nvPr>
            <p:ph type="subTitle" idx="1"/>
          </p:nvPr>
        </p:nvSpPr>
        <p:spPr>
          <a:xfrm>
            <a:off x="215805" y="3355158"/>
            <a:ext cx="2649048" cy="2642184"/>
          </a:xfrm>
        </p:spPr>
        <p:txBody>
          <a:bodyPr>
            <a:normAutofit fontScale="77500" lnSpcReduction="20000"/>
          </a:bodyPr>
          <a:lstStyle/>
          <a:p>
            <a:r>
              <a:rPr lang="en-GB" sz="3600" b="1" dirty="0">
                <a:solidFill>
                  <a:schemeClr val="tx1">
                    <a:alpha val="60000"/>
                  </a:schemeClr>
                </a:solidFill>
              </a:rPr>
              <a:t>Three layers…</a:t>
            </a:r>
          </a:p>
          <a:p>
            <a:r>
              <a:rPr lang="en-GB" sz="3600" dirty="0">
                <a:solidFill>
                  <a:schemeClr val="tx1">
                    <a:alpha val="60000"/>
                  </a:schemeClr>
                </a:solidFill>
              </a:rPr>
              <a:t>Organisational policies</a:t>
            </a:r>
          </a:p>
          <a:p>
            <a:r>
              <a:rPr lang="en-GB" sz="3600" dirty="0">
                <a:solidFill>
                  <a:schemeClr val="tx1">
                    <a:alpha val="60000"/>
                  </a:schemeClr>
                </a:solidFill>
              </a:rPr>
              <a:t>Individual contract</a:t>
            </a:r>
          </a:p>
          <a:p>
            <a:r>
              <a:rPr lang="en-GB" sz="3600" dirty="0">
                <a:solidFill>
                  <a:schemeClr val="tx1">
                    <a:alpha val="60000"/>
                  </a:schemeClr>
                </a:solidFill>
              </a:rPr>
              <a:t>Legal requirements</a:t>
            </a:r>
          </a:p>
          <a:p>
            <a:endParaRPr lang="en-GB" sz="3600" dirty="0">
              <a:solidFill>
                <a:schemeClr val="tx1">
                  <a:alpha val="60000"/>
                </a:schemeClr>
              </a:solidFill>
            </a:endParaRPr>
          </a:p>
          <a:p>
            <a:endParaRPr lang="en-GB" sz="500" dirty="0">
              <a:solidFill>
                <a:schemeClr val="tx1">
                  <a:alpha val="60000"/>
                </a:schemeClr>
              </a:solidFill>
            </a:endParaRPr>
          </a:p>
        </p:txBody>
      </p:sp>
      <p:sp>
        <p:nvSpPr>
          <p:cNvPr id="70" name="Freeform: Shape 69">
            <a:extLst>
              <a:ext uri="{FF2B5EF4-FFF2-40B4-BE49-F238E27FC236}">
                <a16:creationId xmlns:a16="http://schemas.microsoft.com/office/drawing/2014/main" id="{AD20E17B-C7F2-A6C1-02B2-5C954D54A7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6174" y="0"/>
            <a:ext cx="5282519" cy="685800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017083EC-9FCA-5210-E9D2-9804087EA4CF}"/>
              </a:ext>
            </a:extLst>
          </p:cNvPr>
          <p:cNvPicPr>
            <a:picLocks noChangeAspect="1"/>
          </p:cNvPicPr>
          <p:nvPr/>
        </p:nvPicPr>
        <p:blipFill>
          <a:blip r:embed="rId2"/>
          <a:stretch>
            <a:fillRect/>
          </a:stretch>
        </p:blipFill>
        <p:spPr>
          <a:xfrm>
            <a:off x="3080657" y="0"/>
            <a:ext cx="9399645" cy="6846530"/>
          </a:xfrm>
          <a:prstGeom prst="rect">
            <a:avLst/>
          </a:prstGeom>
        </p:spPr>
      </p:pic>
      <p:pic>
        <p:nvPicPr>
          <p:cNvPr id="8" name="Picture 7">
            <a:extLst>
              <a:ext uri="{FF2B5EF4-FFF2-40B4-BE49-F238E27FC236}">
                <a16:creationId xmlns:a16="http://schemas.microsoft.com/office/drawing/2014/main" id="{5A9D131E-9864-0031-DBD4-7FC61DE4351B}"/>
              </a:ext>
            </a:extLst>
          </p:cNvPr>
          <p:cNvPicPr>
            <a:picLocks noChangeAspect="1"/>
          </p:cNvPicPr>
          <p:nvPr/>
        </p:nvPicPr>
        <p:blipFill>
          <a:blip r:embed="rId3"/>
          <a:stretch>
            <a:fillRect/>
          </a:stretch>
        </p:blipFill>
        <p:spPr>
          <a:xfrm>
            <a:off x="6383324" y="5540795"/>
            <a:ext cx="1160475" cy="833432"/>
          </a:xfrm>
          <a:prstGeom prst="rect">
            <a:avLst/>
          </a:prstGeom>
        </p:spPr>
      </p:pic>
    </p:spTree>
    <p:extLst>
      <p:ext uri="{BB962C8B-B14F-4D97-AF65-F5344CB8AC3E}">
        <p14:creationId xmlns:p14="http://schemas.microsoft.com/office/powerpoint/2010/main" val="11893349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72B886CF-D3D5-4CDE-A0D0-35994223D8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Box 2">
            <a:extLst>
              <a:ext uri="{FF2B5EF4-FFF2-40B4-BE49-F238E27FC236}">
                <a16:creationId xmlns:a16="http://schemas.microsoft.com/office/drawing/2014/main" id="{47E6B6C6-5D1D-4D2A-AF79-F795B7AA2FD4}"/>
              </a:ext>
            </a:extLst>
          </p:cNvPr>
          <p:cNvSpPr txBox="1">
            <a:spLocks noGrp="1"/>
          </p:cNvSpPr>
          <p:nvPr>
            <p:ph type="ctrTitle"/>
          </p:nvPr>
        </p:nvSpPr>
        <p:spPr>
          <a:xfrm>
            <a:off x="1370731" y="1384685"/>
            <a:ext cx="4121975" cy="4084820"/>
          </a:xfrm>
          <a:prstGeom prst="rect">
            <a:avLst/>
          </a:prstGeom>
        </p:spPr>
        <p:txBody>
          <a:bodyPr rot="0" spcFirstLastPara="0" vert="horz" lIns="91440" tIns="45720" rIns="91440" bIns="45720" numCol="1" spcCol="0" rtlCol="0" fromWordArt="0" anchor="ctr" anchorCtr="0" forceAA="0" compatLnSpc="1">
            <a:prstTxWarp prst="textNoShape">
              <a:avLst/>
            </a:prstTxWarp>
            <a:normAutofit fontScale="90000"/>
          </a:bodyPr>
          <a:lstStyle/>
          <a:p>
            <a:pPr marL="93345" marR="163195" indent="228600" algn="l">
              <a:spcAft>
                <a:spcPts val="0"/>
              </a:spcAft>
            </a:pPr>
            <a:br>
              <a:rPr lang="en-US" sz="2200" b="1" kern="1200" dirty="0">
                <a:solidFill>
                  <a:schemeClr val="tx1"/>
                </a:solidFill>
                <a:effectLst/>
                <a:latin typeface="+mj-lt"/>
                <a:ea typeface="+mj-ea"/>
                <a:cs typeface="+mj-cs"/>
              </a:rPr>
            </a:br>
            <a:r>
              <a:rPr lang="en-US" sz="2800" b="1" kern="1200" dirty="0">
                <a:solidFill>
                  <a:schemeClr val="tx1"/>
                </a:solidFill>
                <a:effectLst/>
                <a:latin typeface="+mn-lt"/>
                <a:ea typeface="+mj-ea"/>
                <a:cs typeface="+mj-cs"/>
              </a:rPr>
              <a:t>Women’s Workshop Policies and Procedures</a:t>
            </a:r>
            <a:br>
              <a:rPr lang="en-US" sz="2200" b="1" kern="1200" dirty="0">
                <a:solidFill>
                  <a:schemeClr val="tx1"/>
                </a:solidFill>
                <a:latin typeface="+mn-lt"/>
                <a:ea typeface="+mj-ea"/>
                <a:cs typeface="+mj-cs"/>
              </a:rPr>
            </a:br>
            <a:r>
              <a:rPr lang="en-US" sz="2200" kern="1200" dirty="0">
                <a:solidFill>
                  <a:schemeClr val="tx1"/>
                </a:solidFill>
                <a:effectLst/>
                <a:latin typeface="+mj-lt"/>
                <a:ea typeface="+mj-ea"/>
                <a:cs typeface="+mj-cs"/>
              </a:rPr>
              <a:t>Health &amp; Safety</a:t>
            </a:r>
            <a:br>
              <a:rPr lang="en-US" sz="2200" kern="1200" dirty="0">
                <a:solidFill>
                  <a:schemeClr val="tx1"/>
                </a:solidFill>
                <a:effectLst/>
                <a:latin typeface="+mj-lt"/>
                <a:ea typeface="+mj-ea"/>
                <a:cs typeface="+mj-cs"/>
              </a:rPr>
            </a:br>
            <a:r>
              <a:rPr lang="en-US" sz="2200" kern="1200" dirty="0">
                <a:solidFill>
                  <a:schemeClr val="tx1"/>
                </a:solidFill>
                <a:effectLst/>
                <a:latin typeface="+mj-lt"/>
                <a:ea typeface="+mj-ea"/>
                <a:cs typeface="+mj-cs"/>
              </a:rPr>
              <a:t>Lone Working</a:t>
            </a:r>
            <a:br>
              <a:rPr lang="en-US" sz="2200" kern="1200" dirty="0">
                <a:solidFill>
                  <a:schemeClr val="tx1"/>
                </a:solidFill>
                <a:latin typeface="+mj-lt"/>
                <a:ea typeface="+mj-ea"/>
                <a:cs typeface="+mj-cs"/>
              </a:rPr>
            </a:br>
            <a:r>
              <a:rPr lang="en-US" sz="2200" kern="1200" dirty="0">
                <a:solidFill>
                  <a:schemeClr val="tx1"/>
                </a:solidFill>
                <a:effectLst/>
                <a:latin typeface="+mj-lt"/>
                <a:ea typeface="+mj-ea"/>
                <a:cs typeface="+mj-cs"/>
              </a:rPr>
              <a:t>Equal Opportunities</a:t>
            </a:r>
            <a:br>
              <a:rPr lang="en-US" sz="2200" kern="1200" dirty="0">
                <a:solidFill>
                  <a:schemeClr val="tx1"/>
                </a:solidFill>
                <a:effectLst/>
                <a:latin typeface="+mj-lt"/>
                <a:ea typeface="+mj-ea"/>
                <a:cs typeface="+mj-cs"/>
              </a:rPr>
            </a:br>
            <a:r>
              <a:rPr lang="en-US" sz="2200" kern="1200" dirty="0">
                <a:solidFill>
                  <a:schemeClr val="tx1"/>
                </a:solidFill>
                <a:effectLst/>
                <a:latin typeface="+mj-lt"/>
                <a:ea typeface="+mj-ea"/>
                <a:cs typeface="+mj-cs"/>
              </a:rPr>
              <a:t>Vulnerable Adult Protection</a:t>
            </a:r>
            <a:br>
              <a:rPr lang="en-US" sz="2200" kern="1200" dirty="0">
                <a:solidFill>
                  <a:schemeClr val="tx1"/>
                </a:solidFill>
                <a:latin typeface="+mj-lt"/>
                <a:ea typeface="+mj-ea"/>
                <a:cs typeface="+mj-cs"/>
              </a:rPr>
            </a:br>
            <a:r>
              <a:rPr lang="en-US" sz="2200" kern="1200" dirty="0">
                <a:solidFill>
                  <a:schemeClr val="tx1"/>
                </a:solidFill>
                <a:effectLst/>
                <a:latin typeface="+mj-lt"/>
                <a:ea typeface="+mj-ea"/>
                <a:cs typeface="+mj-cs"/>
              </a:rPr>
              <a:t>Confidentiality</a:t>
            </a:r>
            <a:br>
              <a:rPr lang="en-US" sz="2200" kern="1200" dirty="0">
                <a:solidFill>
                  <a:schemeClr val="tx1"/>
                </a:solidFill>
                <a:latin typeface="+mj-lt"/>
                <a:ea typeface="+mj-ea"/>
                <a:cs typeface="+mj-cs"/>
              </a:rPr>
            </a:br>
            <a:r>
              <a:rPr lang="en-US" sz="2200" kern="1200" dirty="0">
                <a:solidFill>
                  <a:schemeClr val="tx1"/>
                </a:solidFill>
                <a:effectLst/>
                <a:latin typeface="+mj-lt"/>
                <a:ea typeface="+mj-ea"/>
                <a:cs typeface="+mj-cs"/>
              </a:rPr>
              <a:t>Risk Assessment</a:t>
            </a:r>
            <a:br>
              <a:rPr lang="en-US" sz="2200" kern="1200" dirty="0">
                <a:solidFill>
                  <a:schemeClr val="tx1"/>
                </a:solidFill>
                <a:effectLst/>
                <a:latin typeface="+mj-lt"/>
                <a:ea typeface="+mj-ea"/>
                <a:cs typeface="+mj-cs"/>
              </a:rPr>
            </a:br>
            <a:r>
              <a:rPr lang="en-US" sz="2200" kern="1200" dirty="0">
                <a:solidFill>
                  <a:schemeClr val="tx1"/>
                </a:solidFill>
                <a:effectLst/>
                <a:latin typeface="+mj-lt"/>
                <a:ea typeface="+mj-ea"/>
                <a:cs typeface="+mj-cs"/>
              </a:rPr>
              <a:t>Quality assurance systems</a:t>
            </a:r>
            <a:br>
              <a:rPr lang="en-US" sz="2200" kern="1200" dirty="0">
                <a:solidFill>
                  <a:schemeClr val="tx1"/>
                </a:solidFill>
                <a:effectLst/>
                <a:latin typeface="+mj-lt"/>
                <a:ea typeface="+mj-ea"/>
                <a:cs typeface="+mj-cs"/>
              </a:rPr>
            </a:br>
            <a:r>
              <a:rPr lang="en-US" sz="2200" kern="1200" dirty="0">
                <a:solidFill>
                  <a:schemeClr val="tx1"/>
                </a:solidFill>
                <a:effectLst/>
                <a:latin typeface="+mj-lt"/>
                <a:ea typeface="+mj-ea"/>
                <a:cs typeface="+mj-cs"/>
              </a:rPr>
              <a:t>P&amp;E Support Handbook</a:t>
            </a:r>
            <a:br>
              <a:rPr lang="en-US" sz="2200" kern="1200" dirty="0">
                <a:solidFill>
                  <a:schemeClr val="tx1"/>
                </a:solidFill>
                <a:latin typeface="+mj-lt"/>
                <a:ea typeface="+mj-ea"/>
                <a:cs typeface="+mj-cs"/>
              </a:rPr>
            </a:br>
            <a:r>
              <a:rPr lang="en-US" sz="2200" kern="1200" dirty="0">
                <a:solidFill>
                  <a:schemeClr val="tx1"/>
                </a:solidFill>
                <a:effectLst/>
                <a:latin typeface="+mj-lt"/>
                <a:ea typeface="+mj-ea"/>
                <a:cs typeface="+mj-cs"/>
              </a:rPr>
              <a:t>Referral Systems</a:t>
            </a:r>
          </a:p>
          <a:p>
            <a:pPr indent="228600" algn="l">
              <a:spcAft>
                <a:spcPts val="0"/>
              </a:spcAft>
            </a:pPr>
            <a:r>
              <a:rPr lang="en-US" sz="2200" kern="1200" dirty="0">
                <a:solidFill>
                  <a:schemeClr val="tx1"/>
                </a:solidFill>
                <a:effectLst/>
                <a:latin typeface="+mj-lt"/>
                <a:ea typeface="+mj-ea"/>
                <a:cs typeface="+mj-cs"/>
              </a:rPr>
              <a:t> </a:t>
            </a:r>
          </a:p>
        </p:txBody>
      </p:sp>
      <p:sp>
        <p:nvSpPr>
          <p:cNvPr id="66" name="Rectangle 65">
            <a:extLst>
              <a:ext uri="{FF2B5EF4-FFF2-40B4-BE49-F238E27FC236}">
                <a16:creationId xmlns:a16="http://schemas.microsoft.com/office/drawing/2014/main" id="{FC139937-FF72-463A-8CD1-5AFF723B29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5565521B-3AFA-45E0-B4C4-C6ED089C86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891540"/>
            <a:ext cx="6096000" cy="5071110"/>
          </a:xfrm>
          <a:prstGeom prst="rect">
            <a:avLst/>
          </a:prstGeom>
          <a:solidFill>
            <a:schemeClr val="tx1">
              <a:lumMod val="50000"/>
              <a:lumOff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7C995A66-DCFA-4220-AE35-983D8823A8DA}"/>
              </a:ext>
            </a:extLst>
          </p:cNvPr>
          <p:cNvSpPr>
            <a:spLocks noGrp="1"/>
          </p:cNvSpPr>
          <p:nvPr>
            <p:ph type="subTitle" idx="1"/>
          </p:nvPr>
        </p:nvSpPr>
        <p:spPr>
          <a:xfrm>
            <a:off x="6580478" y="1384686"/>
            <a:ext cx="4935239" cy="4084819"/>
          </a:xfrm>
        </p:spPr>
        <p:txBody>
          <a:bodyPr vert="horz" lIns="91440" tIns="45720" rIns="91440" bIns="45720" rtlCol="0" anchor="ctr">
            <a:normAutofit/>
          </a:bodyPr>
          <a:lstStyle/>
          <a:p>
            <a:pPr indent="-228600" algn="l">
              <a:buFont typeface="Arial" panose="020B0604020202020204" pitchFamily="34" charset="0"/>
              <a:buChar char="•"/>
            </a:pPr>
            <a:r>
              <a:rPr lang="en-US" sz="2000" b="1" dirty="0"/>
              <a:t>In your Centre information folder</a:t>
            </a:r>
          </a:p>
          <a:p>
            <a:pPr indent="-228600" algn="l">
              <a:buFont typeface="Arial" panose="020B0604020202020204" pitchFamily="34" charset="0"/>
              <a:buChar char="•"/>
            </a:pPr>
            <a:r>
              <a:rPr lang="en-US" sz="2000" b="1" dirty="0"/>
              <a:t>On our website</a:t>
            </a:r>
          </a:p>
          <a:p>
            <a:pPr indent="-228600" algn="l">
              <a:buFont typeface="Arial" panose="020B0604020202020204" pitchFamily="34" charset="0"/>
              <a:buChar char="•"/>
            </a:pPr>
            <a:endParaRPr lang="en-US" sz="2000" dirty="0"/>
          </a:p>
          <a:p>
            <a:pPr algn="l"/>
            <a:endParaRPr lang="en-US" sz="2000" dirty="0"/>
          </a:p>
        </p:txBody>
      </p:sp>
      <p:pic>
        <p:nvPicPr>
          <p:cNvPr id="6" name="Picture 5" descr="A close up of a logo&#10;&#10;Description automatically generated">
            <a:extLst>
              <a:ext uri="{FF2B5EF4-FFF2-40B4-BE49-F238E27FC236}">
                <a16:creationId xmlns:a16="http://schemas.microsoft.com/office/drawing/2014/main" id="{0F650BD8-1615-49B1-9AE9-5875267BFD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4896" y="4159250"/>
            <a:ext cx="2501900" cy="1803400"/>
          </a:xfrm>
          <a:prstGeom prst="rect">
            <a:avLst/>
          </a:prstGeom>
        </p:spPr>
      </p:pic>
    </p:spTree>
    <p:extLst>
      <p:ext uri="{BB962C8B-B14F-4D97-AF65-F5344CB8AC3E}">
        <p14:creationId xmlns:p14="http://schemas.microsoft.com/office/powerpoint/2010/main" val="13332557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F4B7DD6-3B06-4C16-B34D-4DC3E3F2E8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Box 1">
            <a:extLst>
              <a:ext uri="{FF2B5EF4-FFF2-40B4-BE49-F238E27FC236}">
                <a16:creationId xmlns:a16="http://schemas.microsoft.com/office/drawing/2014/main" id="{E16001B4-D102-47DC-8A0C-F93D9A513A52}"/>
              </a:ext>
            </a:extLst>
          </p:cNvPr>
          <p:cNvSpPr txBox="1">
            <a:spLocks noGrp="1"/>
          </p:cNvSpPr>
          <p:nvPr>
            <p:ph type="ctrTitle"/>
          </p:nvPr>
        </p:nvSpPr>
        <p:spPr>
          <a:xfrm>
            <a:off x="1303850" y="891541"/>
            <a:ext cx="5866189" cy="4074074"/>
          </a:xfrm>
          <a:prstGeom prst="rect">
            <a:avLst/>
          </a:prstGeom>
        </p:spPr>
        <p:txBody>
          <a:bodyPr rot="0" spcFirstLastPara="0" vert="horz" lIns="91440" tIns="45720" rIns="91440" bIns="45720" numCol="1" spcCol="0" rtlCol="0" fromWordArt="0" anchorCtr="0" forceAA="0" compatLnSpc="1">
            <a:prstTxWarp prst="textNoShape">
              <a:avLst/>
            </a:prstTxWarp>
            <a:normAutofit/>
          </a:bodyPr>
          <a:lstStyle/>
          <a:p>
            <a:pPr marL="92075" indent="228600" algn="l">
              <a:spcBef>
                <a:spcPts val="340"/>
              </a:spcBef>
              <a:spcAft>
                <a:spcPts val="0"/>
              </a:spcAft>
            </a:pPr>
            <a:r>
              <a:rPr lang="en-GB" sz="2800" b="1" dirty="0">
                <a:effectLst/>
                <a:latin typeface="Calibri" panose="020F0502020204030204" pitchFamily="34" charset="0"/>
                <a:ea typeface="Georgia" panose="02040502050405020303" pitchFamily="18" charset="0"/>
                <a:cs typeface="Times New Roman" panose="02020603050405020304" pitchFamily="18" charset="0"/>
              </a:rPr>
              <a:t>External requirements, policies</a:t>
            </a:r>
            <a:br>
              <a:rPr lang="en-GB" sz="2800" b="1" dirty="0">
                <a:effectLst/>
                <a:latin typeface="Calibri" panose="020F0502020204030204" pitchFamily="34" charset="0"/>
                <a:ea typeface="Georgia" panose="02040502050405020303" pitchFamily="18" charset="0"/>
                <a:cs typeface="Times New Roman" panose="02020603050405020304" pitchFamily="18" charset="0"/>
              </a:rPr>
            </a:br>
            <a:r>
              <a:rPr lang="en-GB" sz="2800" b="1" dirty="0">
                <a:effectLst/>
                <a:latin typeface="Calibri" panose="020F0502020204030204" pitchFamily="34" charset="0"/>
                <a:ea typeface="Georgia" panose="02040502050405020303" pitchFamily="18" charset="0"/>
                <a:cs typeface="Times New Roman" panose="02020603050405020304" pitchFamily="18" charset="0"/>
              </a:rPr>
              <a:t>   and legislation</a:t>
            </a:r>
            <a:endParaRPr lang="en-GB" sz="2800" dirty="0">
              <a:effectLst/>
              <a:latin typeface="Georgia" panose="02040502050405020303" pitchFamily="18" charset="0"/>
              <a:ea typeface="Georgia" panose="02040502050405020303" pitchFamily="18" charset="0"/>
              <a:cs typeface="Times New Roman" panose="02020603050405020304" pitchFamily="18" charset="0"/>
            </a:endParaRPr>
          </a:p>
          <a:p>
            <a:pPr marR="161925" indent="228600" algn="l">
              <a:spcBef>
                <a:spcPts val="895"/>
              </a:spcBef>
              <a:spcAft>
                <a:spcPts val="0"/>
              </a:spcAft>
            </a:pPr>
            <a:r>
              <a:rPr lang="en-GB" sz="2000" dirty="0">
                <a:effectLst/>
                <a:latin typeface="Calibri" panose="020F0502020204030204" pitchFamily="34" charset="0"/>
                <a:ea typeface="Georgia" panose="02040502050405020303" pitchFamily="18" charset="0"/>
                <a:cs typeface="Times New Roman" panose="02020603050405020304" pitchFamily="18" charset="0"/>
              </a:rPr>
              <a:t>  Single Equalities Act </a:t>
            </a:r>
            <a:br>
              <a:rPr lang="en-GB" sz="2000" dirty="0">
                <a:latin typeface="Calibri" panose="020F0502020204030204" pitchFamily="34" charset="0"/>
                <a:ea typeface="Georgia" panose="02040502050405020303" pitchFamily="18" charset="0"/>
                <a:cs typeface="Times New Roman" panose="02020603050405020304" pitchFamily="18" charset="0"/>
              </a:rPr>
            </a:br>
            <a:r>
              <a:rPr lang="en-GB" sz="2000" dirty="0">
                <a:latin typeface="Calibri" panose="020F0502020204030204" pitchFamily="34" charset="0"/>
                <a:ea typeface="Georgia" panose="02040502050405020303" pitchFamily="18" charset="0"/>
                <a:cs typeface="Times New Roman" panose="02020603050405020304" pitchFamily="18" charset="0"/>
              </a:rPr>
              <a:t>      </a:t>
            </a:r>
            <a:r>
              <a:rPr lang="en-GB" sz="2000" dirty="0">
                <a:effectLst/>
                <a:latin typeface="Calibri" panose="020F0502020204030204" pitchFamily="34" charset="0"/>
                <a:ea typeface="Georgia" panose="02040502050405020303" pitchFamily="18" charset="0"/>
                <a:cs typeface="Times New Roman" panose="02020603050405020304" pitchFamily="18" charset="0"/>
              </a:rPr>
              <a:t>Human Rights</a:t>
            </a:r>
            <a:br>
              <a:rPr lang="en-GB" sz="2000" dirty="0">
                <a:effectLst/>
                <a:latin typeface="Calibri" panose="020F0502020204030204" pitchFamily="34" charset="0"/>
                <a:ea typeface="Georgia" panose="02040502050405020303" pitchFamily="18" charset="0"/>
                <a:cs typeface="Times New Roman" panose="02020603050405020304" pitchFamily="18" charset="0"/>
              </a:rPr>
            </a:br>
            <a:r>
              <a:rPr lang="en-GB" sz="2000" dirty="0">
                <a:effectLst/>
                <a:latin typeface="Calibri" panose="020F0502020204030204" pitchFamily="34" charset="0"/>
                <a:ea typeface="Georgia" panose="02040502050405020303" pitchFamily="18" charset="0"/>
                <a:cs typeface="Times New Roman" panose="02020603050405020304" pitchFamily="18" charset="0"/>
              </a:rPr>
              <a:t>      </a:t>
            </a:r>
            <a:r>
              <a:rPr lang="en-GB" sz="2000" dirty="0">
                <a:latin typeface="Calibri" panose="020F0502020204030204" pitchFamily="34" charset="0"/>
                <a:ea typeface="Georgia" panose="02040502050405020303" pitchFamily="18" charset="0"/>
                <a:cs typeface="Times New Roman" panose="02020603050405020304" pitchFamily="18" charset="0"/>
              </a:rPr>
              <a:t>D</a:t>
            </a:r>
            <a:r>
              <a:rPr lang="en-GB" sz="2000" dirty="0">
                <a:effectLst/>
                <a:latin typeface="Calibri" panose="020F0502020204030204" pitchFamily="34" charset="0"/>
                <a:ea typeface="Georgia" panose="02040502050405020303" pitchFamily="18" charset="0"/>
                <a:cs typeface="Times New Roman" panose="02020603050405020304" pitchFamily="18" charset="0"/>
              </a:rPr>
              <a:t>uty of care legislation</a:t>
            </a:r>
            <a:br>
              <a:rPr lang="en-GB" sz="2000" dirty="0">
                <a:latin typeface="Georgia" panose="02040502050405020303" pitchFamily="18" charset="0"/>
                <a:ea typeface="Georgia" panose="02040502050405020303" pitchFamily="18" charset="0"/>
                <a:cs typeface="Times New Roman" panose="02020603050405020304" pitchFamily="18" charset="0"/>
              </a:rPr>
            </a:br>
            <a:r>
              <a:rPr lang="en-GB" sz="2000" dirty="0">
                <a:latin typeface="Georgia" panose="02040502050405020303" pitchFamily="18" charset="0"/>
                <a:ea typeface="Georgia" panose="02040502050405020303" pitchFamily="18" charset="0"/>
                <a:cs typeface="Times New Roman" panose="02020603050405020304" pitchFamily="18" charset="0"/>
              </a:rPr>
              <a:t>     </a:t>
            </a:r>
            <a:r>
              <a:rPr lang="en-GB" sz="2000" dirty="0">
                <a:effectLst/>
                <a:latin typeface="Calibri" panose="020F0502020204030204" pitchFamily="34" charset="0"/>
                <a:ea typeface="Georgia" panose="02040502050405020303" pitchFamily="18" charset="0"/>
                <a:cs typeface="Times New Roman" panose="02020603050405020304" pitchFamily="18" charset="0"/>
              </a:rPr>
              <a:t> NOCN requirements for accredited learning </a:t>
            </a:r>
            <a:endParaRPr lang="en-GB" sz="2000" dirty="0">
              <a:effectLst/>
              <a:latin typeface="Georgia" panose="02040502050405020303" pitchFamily="18" charset="0"/>
              <a:ea typeface="Georgia" panose="02040502050405020303" pitchFamily="18" charset="0"/>
              <a:cs typeface="Times New Roman" panose="02020603050405020304" pitchFamily="18" charset="0"/>
            </a:endParaRPr>
          </a:p>
          <a:p>
            <a:pPr marR="633095" indent="228600" algn="l">
              <a:spcAft>
                <a:spcPts val="0"/>
              </a:spcAft>
              <a:tabLst>
                <a:tab pos="549910" algn="l"/>
              </a:tabLst>
            </a:pPr>
            <a:r>
              <a:rPr lang="en-GB" sz="2000" dirty="0">
                <a:effectLst/>
                <a:latin typeface="Calibri" panose="020F0502020204030204" pitchFamily="34" charset="0"/>
                <a:ea typeface="Georgia" panose="02040502050405020303" pitchFamily="18" charset="0"/>
                <a:cs typeface="Times New Roman" panose="02020603050405020304" pitchFamily="18" charset="0"/>
              </a:rPr>
              <a:t>  Data Protection</a:t>
            </a:r>
            <a:endParaRPr lang="en-GB" sz="2000" dirty="0">
              <a:effectLst/>
              <a:latin typeface="Georgia" panose="02040502050405020303" pitchFamily="18" charset="0"/>
              <a:ea typeface="Georgia" panose="02040502050405020303" pitchFamily="18" charset="0"/>
              <a:cs typeface="Times New Roman" panose="02020603050405020304" pitchFamily="18" charset="0"/>
            </a:endParaRPr>
          </a:p>
          <a:p>
            <a:pPr marR="633095" indent="228600" algn="l">
              <a:spcAft>
                <a:spcPts val="0"/>
              </a:spcAft>
              <a:tabLst>
                <a:tab pos="549910" algn="l"/>
              </a:tabLst>
            </a:pPr>
            <a:r>
              <a:rPr lang="en-GB" sz="2000" dirty="0">
                <a:latin typeface="Calibri" panose="020F0502020204030204" pitchFamily="34" charset="0"/>
                <a:ea typeface="Georgia" panose="02040502050405020303" pitchFamily="18" charset="0"/>
                <a:cs typeface="Times New Roman" panose="02020603050405020304" pitchFamily="18" charset="0"/>
              </a:rPr>
              <a:t>  C</a:t>
            </a:r>
            <a:r>
              <a:rPr lang="en-GB" sz="2000" dirty="0">
                <a:effectLst/>
                <a:latin typeface="Calibri" panose="020F0502020204030204" pitchFamily="34" charset="0"/>
                <a:ea typeface="Georgia" panose="02040502050405020303" pitchFamily="18" charset="0"/>
                <a:cs typeface="Times New Roman" panose="02020603050405020304" pitchFamily="18" charset="0"/>
              </a:rPr>
              <a:t>ompanies House</a:t>
            </a:r>
            <a:endParaRPr lang="en-GB" sz="2000" dirty="0">
              <a:effectLst/>
              <a:latin typeface="Georgia" panose="02040502050405020303" pitchFamily="18" charset="0"/>
              <a:ea typeface="Georgia" panose="02040502050405020303" pitchFamily="18" charset="0"/>
              <a:cs typeface="Times New Roman" panose="02020603050405020304" pitchFamily="18" charset="0"/>
            </a:endParaRPr>
          </a:p>
          <a:p>
            <a:pPr indent="228600" algn="l">
              <a:spcAft>
                <a:spcPts val="0"/>
              </a:spcAft>
            </a:pPr>
            <a:r>
              <a:rPr lang="en-GB" sz="2000" dirty="0">
                <a:effectLst/>
                <a:latin typeface="Georgia" panose="02040502050405020303" pitchFamily="18" charset="0"/>
                <a:ea typeface="Georgia" panose="02040502050405020303" pitchFamily="18" charset="0"/>
                <a:cs typeface="Times New Roman" panose="02020603050405020304" pitchFamily="18" charset="0"/>
              </a:rPr>
              <a:t> </a:t>
            </a:r>
          </a:p>
        </p:txBody>
      </p:sp>
      <p:sp>
        <p:nvSpPr>
          <p:cNvPr id="3" name="Subtitle 2">
            <a:extLst>
              <a:ext uri="{FF2B5EF4-FFF2-40B4-BE49-F238E27FC236}">
                <a16:creationId xmlns:a16="http://schemas.microsoft.com/office/drawing/2014/main" id="{B44184E1-F098-4602-ADB3-03B126E0EE98}"/>
              </a:ext>
            </a:extLst>
          </p:cNvPr>
          <p:cNvSpPr>
            <a:spLocks noGrp="1"/>
          </p:cNvSpPr>
          <p:nvPr>
            <p:ph type="subTitle" idx="1"/>
          </p:nvPr>
        </p:nvSpPr>
        <p:spPr>
          <a:xfrm>
            <a:off x="1303850" y="4965613"/>
            <a:ext cx="5866189" cy="921039"/>
          </a:xfrm>
        </p:spPr>
        <p:txBody>
          <a:bodyPr>
            <a:normAutofit/>
          </a:bodyPr>
          <a:lstStyle/>
          <a:p>
            <a:r>
              <a:rPr lang="en-GB" dirty="0"/>
              <a:t>We will share all relevant issues throughout the course</a:t>
            </a:r>
          </a:p>
        </p:txBody>
      </p:sp>
      <p:sp>
        <p:nvSpPr>
          <p:cNvPr id="13" name="Rectangle 12">
            <a:extLst>
              <a:ext uri="{FF2B5EF4-FFF2-40B4-BE49-F238E27FC236}">
                <a16:creationId xmlns:a16="http://schemas.microsoft.com/office/drawing/2014/main" id="{120582D2-07E2-46B9-8A77-58C7E6574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Scales of Justice">
            <a:extLst>
              <a:ext uri="{FF2B5EF4-FFF2-40B4-BE49-F238E27FC236}">
                <a16:creationId xmlns:a16="http://schemas.microsoft.com/office/drawing/2014/main" id="{5E7E7D9B-DA48-4A0C-8408-A9E1116E9C2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552815" y="1427017"/>
            <a:ext cx="4000156" cy="4000156"/>
          </a:xfrm>
          <a:prstGeom prst="rect">
            <a:avLst/>
          </a:prstGeom>
          <a:effectLst>
            <a:outerShdw blurRad="406400" dist="317500" dir="5400000" sx="89000" sy="89000" rotWithShape="0">
              <a:prstClr val="black">
                <a:alpha val="15000"/>
              </a:prstClr>
            </a:outerShdw>
          </a:effectLst>
        </p:spPr>
      </p:pic>
    </p:spTree>
    <p:extLst>
      <p:ext uri="{BB962C8B-B14F-4D97-AF65-F5344CB8AC3E}">
        <p14:creationId xmlns:p14="http://schemas.microsoft.com/office/powerpoint/2010/main" val="2862568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Arc 10">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33C1201F-0BFE-FB10-4D49-64B6F1E2D87B}"/>
              </a:ext>
            </a:extLst>
          </p:cNvPr>
          <p:cNvPicPr>
            <a:picLocks noChangeAspect="1"/>
          </p:cNvPicPr>
          <p:nvPr/>
        </p:nvPicPr>
        <p:blipFill>
          <a:blip r:embed="rId2"/>
          <a:stretch>
            <a:fillRect/>
          </a:stretch>
        </p:blipFill>
        <p:spPr>
          <a:xfrm>
            <a:off x="703182" y="1618299"/>
            <a:ext cx="4777381" cy="3451658"/>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2" name="TextBox 1">
            <a:extLst>
              <a:ext uri="{FF2B5EF4-FFF2-40B4-BE49-F238E27FC236}">
                <a16:creationId xmlns:a16="http://schemas.microsoft.com/office/drawing/2014/main" id="{AD2BCBDB-E925-ED36-6847-E921ED2F372A}"/>
              </a:ext>
            </a:extLst>
          </p:cNvPr>
          <p:cNvSpPr txBox="1"/>
          <p:nvPr/>
        </p:nvSpPr>
        <p:spPr>
          <a:xfrm>
            <a:off x="5111190" y="891565"/>
            <a:ext cx="6852209" cy="5770492"/>
          </a:xfrm>
          <a:prstGeom prst="rect">
            <a:avLst/>
          </a:prstGeom>
        </p:spPr>
        <p:txBody>
          <a:bodyPr vert="horz" lIns="91440" tIns="45720" rIns="91440" bIns="45720" rtlCol="0">
            <a:normAutofit/>
          </a:bodyPr>
          <a:lstStyle/>
          <a:p>
            <a:pPr>
              <a:lnSpc>
                <a:spcPct val="90000"/>
              </a:lnSpc>
              <a:spcAft>
                <a:spcPts val="600"/>
              </a:spcAft>
            </a:pPr>
            <a:r>
              <a:rPr lang="en-US" sz="3200" b="1" dirty="0"/>
              <a:t>Record Keeping</a:t>
            </a:r>
          </a:p>
          <a:p>
            <a:pPr>
              <a:lnSpc>
                <a:spcPct val="90000"/>
              </a:lnSpc>
              <a:spcAft>
                <a:spcPts val="600"/>
              </a:spcAft>
            </a:pPr>
            <a:endParaRPr lang="en-US" sz="2400" dirty="0"/>
          </a:p>
          <a:p>
            <a:pPr indent="-228600">
              <a:lnSpc>
                <a:spcPct val="90000"/>
              </a:lnSpc>
              <a:spcAft>
                <a:spcPts val="600"/>
              </a:spcAft>
              <a:buFont typeface="Arial" panose="020B0604020202020204" pitchFamily="34" charset="0"/>
              <a:buChar char="•"/>
            </a:pPr>
            <a:r>
              <a:rPr lang="en-US" sz="2400" dirty="0"/>
              <a:t>Describe what records are used within WW or within your organisation. If you don’t know think about what should be kept.</a:t>
            </a:r>
          </a:p>
          <a:p>
            <a:pPr>
              <a:lnSpc>
                <a:spcPct val="90000"/>
              </a:lnSpc>
              <a:spcAft>
                <a:spcPts val="600"/>
              </a:spcAft>
            </a:pPr>
            <a:endParaRPr lang="en-US" sz="2400" dirty="0"/>
          </a:p>
          <a:p>
            <a:pPr>
              <a:lnSpc>
                <a:spcPct val="90000"/>
              </a:lnSpc>
              <a:spcAft>
                <a:spcPts val="600"/>
              </a:spcAft>
            </a:pPr>
            <a:endParaRPr lang="en-US" sz="2400" dirty="0"/>
          </a:p>
          <a:p>
            <a:pPr indent="-228600">
              <a:lnSpc>
                <a:spcPct val="90000"/>
              </a:lnSpc>
              <a:spcAft>
                <a:spcPts val="600"/>
              </a:spcAft>
              <a:buFont typeface="Arial" panose="020B0604020202020204" pitchFamily="34" charset="0"/>
              <a:buChar char="•"/>
            </a:pPr>
            <a:r>
              <a:rPr lang="en-US" sz="2400" dirty="0"/>
              <a:t>How are records kept or who is responsible for different records?</a:t>
            </a:r>
          </a:p>
          <a:p>
            <a:pPr indent="-228600">
              <a:lnSpc>
                <a:spcPct val="90000"/>
              </a:lnSpc>
              <a:spcAft>
                <a:spcPts val="600"/>
              </a:spcAft>
              <a:buFont typeface="Arial" panose="020B0604020202020204" pitchFamily="34" charset="0"/>
              <a:buChar char="•"/>
            </a:pPr>
            <a:endParaRPr lang="en-US" sz="2400" dirty="0"/>
          </a:p>
          <a:p>
            <a:pPr>
              <a:lnSpc>
                <a:spcPct val="90000"/>
              </a:lnSpc>
              <a:spcAft>
                <a:spcPts val="600"/>
              </a:spcAft>
            </a:pPr>
            <a:endParaRPr lang="en-US" sz="2400" dirty="0"/>
          </a:p>
          <a:p>
            <a:pPr indent="-228600">
              <a:lnSpc>
                <a:spcPct val="90000"/>
              </a:lnSpc>
              <a:spcAft>
                <a:spcPts val="600"/>
              </a:spcAft>
              <a:buFont typeface="Arial" panose="020B0604020202020204" pitchFamily="34" charset="0"/>
              <a:buChar char="•"/>
            </a:pPr>
            <a:r>
              <a:rPr lang="en-US" sz="2400" dirty="0"/>
              <a:t>What is the purpose of record keeping?</a:t>
            </a:r>
          </a:p>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endParaRPr lang="en-US" sz="1400" dirty="0"/>
          </a:p>
        </p:txBody>
      </p:sp>
    </p:spTree>
    <p:extLst>
      <p:ext uri="{BB962C8B-B14F-4D97-AF65-F5344CB8AC3E}">
        <p14:creationId xmlns:p14="http://schemas.microsoft.com/office/powerpoint/2010/main" val="928778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A22732-F3EE-4811-B591-9060934A6E0A}"/>
              </a:ext>
            </a:extLst>
          </p:cNvPr>
          <p:cNvSpPr>
            <a:spLocks noGrp="1"/>
          </p:cNvSpPr>
          <p:nvPr>
            <p:ph type="title"/>
          </p:nvPr>
        </p:nvSpPr>
        <p:spPr>
          <a:xfrm>
            <a:off x="6426115" y="748790"/>
            <a:ext cx="3881120" cy="1476801"/>
          </a:xfrm>
        </p:spPr>
        <p:txBody>
          <a:bodyPr vert="horz" lIns="91440" tIns="45720" rIns="91440" bIns="45720" rtlCol="0" anchor="b">
            <a:normAutofit/>
          </a:bodyPr>
          <a:lstStyle/>
          <a:p>
            <a:r>
              <a:rPr lang="en-US" sz="5400" b="1" kern="1200" dirty="0">
                <a:solidFill>
                  <a:schemeClr val="tx1"/>
                </a:solidFill>
                <a:latin typeface="+mj-lt"/>
                <a:ea typeface="+mj-ea"/>
                <a:cs typeface="+mj-cs"/>
              </a:rPr>
              <a:t>Introductions</a:t>
            </a:r>
          </a:p>
        </p:txBody>
      </p:sp>
      <p:pic>
        <p:nvPicPr>
          <p:cNvPr id="6" name="Picture 5">
            <a:extLst>
              <a:ext uri="{FF2B5EF4-FFF2-40B4-BE49-F238E27FC236}">
                <a16:creationId xmlns:a16="http://schemas.microsoft.com/office/drawing/2014/main" id="{C8081A7F-2E2B-4C5E-BCF3-D403EE1D6A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0314" y="3340270"/>
            <a:ext cx="1432722" cy="1032723"/>
          </a:xfrm>
          <a:prstGeom prst="rect">
            <a:avLst/>
          </a:prstGeom>
        </p:spPr>
      </p:pic>
      <p:sp>
        <p:nvSpPr>
          <p:cNvPr id="13"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3">
            <a:extLst>
              <a:ext uri="{FF2B5EF4-FFF2-40B4-BE49-F238E27FC236}">
                <a16:creationId xmlns:a16="http://schemas.microsoft.com/office/drawing/2014/main" id="{3D462C7A-8ADC-44C1-B445-A59912569507}"/>
              </a:ext>
            </a:extLst>
          </p:cNvPr>
          <p:cNvSpPr txBox="1">
            <a:spLocks noChangeArrowheads="1"/>
          </p:cNvSpPr>
          <p:nvPr/>
        </p:nvSpPr>
        <p:spPr>
          <a:xfrm>
            <a:off x="711201" y="625856"/>
            <a:ext cx="5527040" cy="544910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ltLang="en-US" sz="2000" b="1" dirty="0">
              <a:solidFill>
                <a:srgbClr val="002060"/>
              </a:solidFill>
            </a:endParaRPr>
          </a:p>
          <a:p>
            <a:pPr marL="0" indent="0">
              <a:buNone/>
            </a:pPr>
            <a:r>
              <a:rPr lang="en-US" altLang="en-US" sz="2000" b="1" dirty="0">
                <a:solidFill>
                  <a:srgbClr val="002060"/>
                </a:solidFill>
              </a:rPr>
              <a:t>Round the group:</a:t>
            </a:r>
          </a:p>
          <a:p>
            <a:pPr marL="0" indent="0">
              <a:buNone/>
            </a:pPr>
            <a:endParaRPr lang="en-US" altLang="en-US" sz="3600" b="1" dirty="0">
              <a:solidFill>
                <a:srgbClr val="002060"/>
              </a:solidFill>
            </a:endParaRPr>
          </a:p>
          <a:p>
            <a:pPr marL="0" indent="0">
              <a:buNone/>
            </a:pPr>
            <a:r>
              <a:rPr lang="en-US" altLang="en-US" sz="3600" b="1" dirty="0">
                <a:solidFill>
                  <a:srgbClr val="002060"/>
                </a:solidFill>
              </a:rPr>
              <a:t>One thing you are particularly looking forward to, personally or in your work.</a:t>
            </a:r>
          </a:p>
          <a:p>
            <a:pPr marL="0" indent="0">
              <a:buNone/>
            </a:pPr>
            <a:endParaRPr lang="en-US" altLang="en-US" sz="3600" b="1" dirty="0">
              <a:solidFill>
                <a:srgbClr val="002060"/>
              </a:solidFill>
            </a:endParaRPr>
          </a:p>
          <a:p>
            <a:pPr marL="0" indent="0">
              <a:buNone/>
            </a:pPr>
            <a:r>
              <a:rPr lang="en-US" altLang="en-US" sz="3600" b="1" dirty="0">
                <a:solidFill>
                  <a:srgbClr val="002060"/>
                </a:solidFill>
              </a:rPr>
              <a:t>Please chose someone else to speak next.</a:t>
            </a:r>
          </a:p>
        </p:txBody>
      </p:sp>
    </p:spTree>
    <p:extLst>
      <p:ext uri="{BB962C8B-B14F-4D97-AF65-F5344CB8AC3E}">
        <p14:creationId xmlns:p14="http://schemas.microsoft.com/office/powerpoint/2010/main" val="31628365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A22732-F3EE-4811-B591-9060934A6E0A}"/>
              </a:ext>
            </a:extLst>
          </p:cNvPr>
          <p:cNvSpPr>
            <a:spLocks noGrp="1"/>
          </p:cNvSpPr>
          <p:nvPr>
            <p:ph type="title"/>
          </p:nvPr>
        </p:nvSpPr>
        <p:spPr>
          <a:xfrm>
            <a:off x="630936" y="640823"/>
            <a:ext cx="3419856" cy="5583148"/>
          </a:xfrm>
        </p:spPr>
        <p:txBody>
          <a:bodyPr vert="horz" lIns="91440" tIns="45720" rIns="91440" bIns="45720" rtlCol="0" anchor="ctr">
            <a:normAutofit/>
          </a:bodyPr>
          <a:lstStyle/>
          <a:p>
            <a:r>
              <a:rPr lang="en-US" sz="5400" b="1" kern="1200" dirty="0">
                <a:solidFill>
                  <a:schemeClr val="tx1"/>
                </a:solidFill>
                <a:latin typeface="+mj-lt"/>
                <a:ea typeface="+mj-ea"/>
                <a:cs typeface="+mj-cs"/>
              </a:rPr>
              <a:t>What Next?</a:t>
            </a:r>
          </a:p>
        </p:txBody>
      </p:sp>
      <p:sp>
        <p:nvSpPr>
          <p:cNvPr id="13"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sX0" fmla="*/ 0 w 18288"/>
              <a:gd name="csY0" fmla="*/ 0 h 5590381"/>
              <a:gd name="csX1" fmla="*/ 18288 w 18288"/>
              <a:gd name="csY1" fmla="*/ 0 h 5590381"/>
              <a:gd name="csX2" fmla="*/ 18288 w 18288"/>
              <a:gd name="csY2" fmla="*/ 754701 h 5590381"/>
              <a:gd name="csX3" fmla="*/ 18288 w 18288"/>
              <a:gd name="csY3" fmla="*/ 1565307 h 5590381"/>
              <a:gd name="csX4" fmla="*/ 18288 w 18288"/>
              <a:gd name="csY4" fmla="*/ 2152297 h 5590381"/>
              <a:gd name="csX5" fmla="*/ 18288 w 18288"/>
              <a:gd name="csY5" fmla="*/ 2906998 h 5590381"/>
              <a:gd name="csX6" fmla="*/ 18288 w 18288"/>
              <a:gd name="csY6" fmla="*/ 3549892 h 5590381"/>
              <a:gd name="csX7" fmla="*/ 18288 w 18288"/>
              <a:gd name="csY7" fmla="*/ 4080978 h 5590381"/>
              <a:gd name="csX8" fmla="*/ 18288 w 18288"/>
              <a:gd name="csY8" fmla="*/ 4835680 h 5590381"/>
              <a:gd name="csX9" fmla="*/ 18288 w 18288"/>
              <a:gd name="csY9" fmla="*/ 5590381 h 5590381"/>
              <a:gd name="csX10" fmla="*/ 0 w 18288"/>
              <a:gd name="csY10" fmla="*/ 5590381 h 5590381"/>
              <a:gd name="csX11" fmla="*/ 0 w 18288"/>
              <a:gd name="csY11" fmla="*/ 4835680 h 5590381"/>
              <a:gd name="csX12" fmla="*/ 0 w 18288"/>
              <a:gd name="csY12" fmla="*/ 4304593 h 5590381"/>
              <a:gd name="csX13" fmla="*/ 0 w 18288"/>
              <a:gd name="csY13" fmla="*/ 3773507 h 5590381"/>
              <a:gd name="csX14" fmla="*/ 0 w 18288"/>
              <a:gd name="csY14" fmla="*/ 3186517 h 5590381"/>
              <a:gd name="csX15" fmla="*/ 0 w 18288"/>
              <a:gd name="csY15" fmla="*/ 2487720 h 5590381"/>
              <a:gd name="csX16" fmla="*/ 0 w 18288"/>
              <a:gd name="csY16" fmla="*/ 1956633 h 5590381"/>
              <a:gd name="csX17" fmla="*/ 0 w 18288"/>
              <a:gd name="csY17" fmla="*/ 1425547 h 5590381"/>
              <a:gd name="csX18" fmla="*/ 0 w 18288"/>
              <a:gd name="csY18" fmla="*/ 614942 h 5590381"/>
              <a:gd name="csX19" fmla="*/ 0 w 18288"/>
              <a:gd name="csY19" fmla="*/ 0 h 55903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8081A7F-2E2B-4C5E-BCF3-D403EE1D6A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0864" y="192385"/>
            <a:ext cx="1681481" cy="1212032"/>
          </a:xfrm>
          <a:prstGeom prst="rect">
            <a:avLst/>
          </a:prstGeom>
        </p:spPr>
      </p:pic>
      <p:sp>
        <p:nvSpPr>
          <p:cNvPr id="3" name="Rectangle 3">
            <a:extLst>
              <a:ext uri="{FF2B5EF4-FFF2-40B4-BE49-F238E27FC236}">
                <a16:creationId xmlns:a16="http://schemas.microsoft.com/office/drawing/2014/main" id="{3D462C7A-8ADC-44C1-B445-A59912569507}"/>
              </a:ext>
            </a:extLst>
          </p:cNvPr>
          <p:cNvSpPr txBox="1">
            <a:spLocks noChangeArrowheads="1"/>
          </p:cNvSpPr>
          <p:nvPr/>
        </p:nvSpPr>
        <p:spPr>
          <a:xfrm>
            <a:off x="4556760" y="257471"/>
            <a:ext cx="6894576" cy="6167183"/>
          </a:xfrm>
          <a:prstGeom prst="rect">
            <a:avLst/>
          </a:prstGeom>
        </p:spPr>
        <p:txBody>
          <a:bodyPr vert="horz" lIns="91440" tIns="45720" rIns="91440" bIns="45720" rtlCol="0" anchor="t">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endParaRPr lang="en-US" altLang="en-US" sz="3200" dirty="0"/>
          </a:p>
          <a:p>
            <a:pPr marL="0" indent="0">
              <a:buNone/>
            </a:pPr>
            <a:r>
              <a:rPr lang="en-US" altLang="en-US" sz="6400" b="1" dirty="0"/>
              <a:t>Worksheet 5 - Boundaries</a:t>
            </a:r>
          </a:p>
          <a:p>
            <a:pPr marL="0" indent="0">
              <a:buNone/>
            </a:pPr>
            <a:r>
              <a:rPr lang="en-US" altLang="en-US" sz="6400" b="1" dirty="0"/>
              <a:t>Worksheet 7 - Case Studies</a:t>
            </a:r>
          </a:p>
          <a:p>
            <a:pPr marL="0" indent="0">
              <a:buNone/>
            </a:pPr>
            <a:r>
              <a:rPr lang="en-US" altLang="en-US" sz="6400" b="1" dirty="0"/>
              <a:t>Worksheet 9 - Paperwork</a:t>
            </a:r>
          </a:p>
          <a:p>
            <a:pPr marL="0" indent="0">
              <a:buNone/>
            </a:pPr>
            <a:endParaRPr lang="en-US" altLang="en-US" sz="6400" dirty="0"/>
          </a:p>
          <a:p>
            <a:pPr marL="0" indent="0">
              <a:buNone/>
            </a:pPr>
            <a:r>
              <a:rPr lang="en-US" altLang="en-US" sz="6400" dirty="0"/>
              <a:t>Find all of these at </a:t>
            </a:r>
            <a:r>
              <a:rPr lang="en-US" altLang="en-US" sz="6400" dirty="0">
                <a:hlinkClick r:id="rId3"/>
              </a:rPr>
              <a:t>http://womensworkshop.net/what-we-offer</a:t>
            </a:r>
            <a:r>
              <a:rPr lang="en-US" altLang="en-US" sz="6400" dirty="0"/>
              <a:t> </a:t>
            </a:r>
          </a:p>
          <a:p>
            <a:pPr marL="0" indent="0">
              <a:buNone/>
            </a:pPr>
            <a:endParaRPr lang="en-US" altLang="en-US" sz="6400" dirty="0"/>
          </a:p>
          <a:p>
            <a:pPr marL="0" indent="0">
              <a:buNone/>
            </a:pPr>
            <a:r>
              <a:rPr lang="en-US" altLang="en-US" sz="6400" b="1" dirty="0"/>
              <a:t>Tutorial sessions </a:t>
            </a:r>
            <a:r>
              <a:rPr lang="en-US" altLang="en-US" sz="6400" dirty="0"/>
              <a:t>are available to:</a:t>
            </a:r>
          </a:p>
          <a:p>
            <a:pPr lvl="1"/>
            <a:r>
              <a:rPr lang="en-US" altLang="en-US" sz="6400" dirty="0"/>
              <a:t>Sort out how you can access the resources you need</a:t>
            </a:r>
          </a:p>
          <a:p>
            <a:pPr lvl="1"/>
            <a:r>
              <a:rPr lang="en-US" altLang="en-US" sz="6400" dirty="0"/>
              <a:t>Check your understanding of the homework tasks which will be emailed, posted or you can access through our website</a:t>
            </a:r>
          </a:p>
          <a:p>
            <a:pPr marL="228600" lvl="1" indent="0">
              <a:buNone/>
            </a:pPr>
            <a:endParaRPr lang="en-US" altLang="en-US" sz="6400" dirty="0"/>
          </a:p>
          <a:p>
            <a:pPr marL="228600" lvl="1" indent="0">
              <a:buNone/>
            </a:pPr>
            <a:r>
              <a:rPr lang="en-US" altLang="en-US" sz="6400" b="1" dirty="0"/>
              <a:t>Next  -  Signposting and Referral</a:t>
            </a:r>
          </a:p>
        </p:txBody>
      </p:sp>
    </p:spTree>
    <p:extLst>
      <p:ext uri="{BB962C8B-B14F-4D97-AF65-F5344CB8AC3E}">
        <p14:creationId xmlns:p14="http://schemas.microsoft.com/office/powerpoint/2010/main" val="24096666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C067D-8DFC-4BFF-ADEE-B5C20F5A7339}"/>
              </a:ext>
            </a:extLst>
          </p:cNvPr>
          <p:cNvSpPr>
            <a:spLocks noGrp="1"/>
          </p:cNvSpPr>
          <p:nvPr>
            <p:ph type="ctrTitle"/>
          </p:nvPr>
        </p:nvSpPr>
        <p:spPr>
          <a:xfrm>
            <a:off x="1366160" y="4376508"/>
            <a:ext cx="9623404" cy="1257202"/>
          </a:xfrm>
        </p:spPr>
        <p:txBody>
          <a:bodyPr>
            <a:noAutofit/>
          </a:bodyPr>
          <a:lstStyle/>
          <a:p>
            <a:pPr algn="l"/>
            <a:r>
              <a:rPr lang="en-GB" sz="4800" dirty="0"/>
              <a:t>Any questions thoughts or comments?</a:t>
            </a:r>
          </a:p>
        </p:txBody>
      </p:sp>
      <p:pic>
        <p:nvPicPr>
          <p:cNvPr id="6" name="Picture 5" descr="A group of people posing for the camera&#10;&#10;Description automatically generated">
            <a:extLst>
              <a:ext uri="{FF2B5EF4-FFF2-40B4-BE49-F238E27FC236}">
                <a16:creationId xmlns:a16="http://schemas.microsoft.com/office/drawing/2014/main" id="{72B82B76-4483-4CA4-9E06-72C4F6BCEAB7}"/>
              </a:ext>
            </a:extLst>
          </p:cNvPr>
          <p:cNvPicPr>
            <a:picLocks noChangeAspect="1"/>
          </p:cNvPicPr>
          <p:nvPr/>
        </p:nvPicPr>
        <p:blipFill rotWithShape="1">
          <a:blip r:embed="rId2"/>
          <a:srcRect l="4604" r="24768"/>
          <a:stretch/>
        </p:blipFill>
        <p:spPr>
          <a:xfrm>
            <a:off x="2225727" y="891540"/>
            <a:ext cx="3029782" cy="3217333"/>
          </a:xfrm>
          <a:prstGeom prst="rect">
            <a:avLst/>
          </a:prstGeom>
          <a:effectLst>
            <a:outerShdw blurRad="406400" dist="317500" dir="5400000" sx="89000" sy="89000" rotWithShape="0">
              <a:prstClr val="black">
                <a:alpha val="15000"/>
              </a:prstClr>
            </a:outerShdw>
          </a:effectLst>
        </p:spPr>
      </p:pic>
      <p:pic>
        <p:nvPicPr>
          <p:cNvPr id="7" name="Picture 6">
            <a:extLst>
              <a:ext uri="{FF2B5EF4-FFF2-40B4-BE49-F238E27FC236}">
                <a16:creationId xmlns:a16="http://schemas.microsoft.com/office/drawing/2014/main" id="{1CADD2B2-7507-402E-916D-356BE94B637E}"/>
              </a:ext>
            </a:extLst>
          </p:cNvPr>
          <p:cNvPicPr>
            <a:picLocks noChangeAspect="1"/>
          </p:cNvPicPr>
          <p:nvPr/>
        </p:nvPicPr>
        <p:blipFill>
          <a:blip r:embed="rId3"/>
          <a:stretch>
            <a:fillRect/>
          </a:stretch>
        </p:blipFill>
        <p:spPr>
          <a:xfrm>
            <a:off x="6658099" y="891540"/>
            <a:ext cx="4459317" cy="3217333"/>
          </a:xfrm>
          <a:prstGeom prst="rect">
            <a:avLst/>
          </a:prstGeom>
          <a:effectLst>
            <a:outerShdw blurRad="406400" dist="317500" dir="5400000" sx="89000" sy="89000" rotWithShape="0">
              <a:prstClr val="black">
                <a:alpha val="15000"/>
              </a:prstClr>
            </a:outerShdw>
          </a:effectLst>
        </p:spPr>
      </p:pic>
    </p:spTree>
    <p:extLst>
      <p:ext uri="{BB962C8B-B14F-4D97-AF65-F5344CB8AC3E}">
        <p14:creationId xmlns:p14="http://schemas.microsoft.com/office/powerpoint/2010/main" val="2418617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7A22732-F3EE-4811-B591-9060934A6E0A}"/>
              </a:ext>
            </a:extLst>
          </p:cNvPr>
          <p:cNvSpPr>
            <a:spLocks noGrp="1"/>
          </p:cNvSpPr>
          <p:nvPr>
            <p:ph type="title"/>
          </p:nvPr>
        </p:nvSpPr>
        <p:spPr>
          <a:xfrm>
            <a:off x="6066685" y="431983"/>
            <a:ext cx="4977976" cy="1454051"/>
          </a:xfrm>
        </p:spPr>
        <p:txBody>
          <a:bodyPr vert="horz" lIns="91440" tIns="45720" rIns="91440" bIns="45720" rtlCol="0" anchor="ctr">
            <a:normAutofit/>
          </a:bodyPr>
          <a:lstStyle/>
          <a:p>
            <a:r>
              <a:rPr lang="en-US" b="1" kern="1200" dirty="0">
                <a:solidFill>
                  <a:srgbClr val="000000"/>
                </a:solidFill>
                <a:latin typeface="+mj-lt"/>
                <a:ea typeface="+mj-ea"/>
                <a:cs typeface="+mj-cs"/>
              </a:rPr>
              <a:t>Session Outline </a:t>
            </a:r>
          </a:p>
        </p:txBody>
      </p:sp>
      <p:sp>
        <p:nvSpPr>
          <p:cNvPr id="31"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C8081A7F-2E2B-4C5E-BCF3-D403EE1D6A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349" y="2119353"/>
            <a:ext cx="3661831" cy="2639492"/>
          </a:xfrm>
          <a:prstGeom prst="rect">
            <a:avLst/>
          </a:prstGeom>
        </p:spPr>
      </p:pic>
      <p:sp>
        <p:nvSpPr>
          <p:cNvPr id="3" name="Rectangle 3">
            <a:extLst>
              <a:ext uri="{FF2B5EF4-FFF2-40B4-BE49-F238E27FC236}">
                <a16:creationId xmlns:a16="http://schemas.microsoft.com/office/drawing/2014/main" id="{3D462C7A-8ADC-44C1-B445-A59912569507}"/>
              </a:ext>
            </a:extLst>
          </p:cNvPr>
          <p:cNvSpPr txBox="1">
            <a:spLocks noChangeArrowheads="1"/>
          </p:cNvSpPr>
          <p:nvPr/>
        </p:nvSpPr>
        <p:spPr>
          <a:xfrm>
            <a:off x="5429786" y="1889760"/>
            <a:ext cx="6447254" cy="467360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b="1" dirty="0">
                <a:solidFill>
                  <a:srgbClr val="000000"/>
                </a:solidFill>
              </a:rPr>
              <a:t>Welcome</a:t>
            </a:r>
            <a:endParaRPr lang="en-US" altLang="en-US" sz="3200" b="1" dirty="0">
              <a:solidFill>
                <a:srgbClr val="000000"/>
              </a:solidFill>
            </a:endParaRPr>
          </a:p>
          <a:p>
            <a:pPr lvl="1"/>
            <a:r>
              <a:rPr lang="en-US" altLang="en-US" sz="2800" b="1" dirty="0">
                <a:solidFill>
                  <a:srgbClr val="000000"/>
                </a:solidFill>
              </a:rPr>
              <a:t>Feedback on practice so far and the Individual Support Plan</a:t>
            </a:r>
          </a:p>
          <a:p>
            <a:pPr lvl="1"/>
            <a:r>
              <a:rPr lang="en-US" altLang="en-US" sz="2800" b="1" dirty="0">
                <a:solidFill>
                  <a:srgbClr val="000000"/>
                </a:solidFill>
              </a:rPr>
              <a:t>Quality Assurance Framework</a:t>
            </a:r>
          </a:p>
          <a:p>
            <a:pPr lvl="2"/>
            <a:r>
              <a:rPr lang="en-US" altLang="en-US" sz="2400" b="1" dirty="0">
                <a:solidFill>
                  <a:srgbClr val="000000"/>
                </a:solidFill>
              </a:rPr>
              <a:t>Boundaries</a:t>
            </a:r>
          </a:p>
          <a:p>
            <a:pPr lvl="2"/>
            <a:r>
              <a:rPr lang="en-US" altLang="en-US" sz="2400" b="1" dirty="0">
                <a:solidFill>
                  <a:srgbClr val="000000"/>
                </a:solidFill>
              </a:rPr>
              <a:t>Confidentiality and Data Protection and good practice guidelines.</a:t>
            </a:r>
          </a:p>
          <a:p>
            <a:pPr lvl="2"/>
            <a:r>
              <a:rPr lang="en-US" altLang="en-US" sz="2400" b="1" dirty="0">
                <a:solidFill>
                  <a:srgbClr val="000000"/>
                </a:solidFill>
              </a:rPr>
              <a:t>Safety and Risk Pt1</a:t>
            </a:r>
          </a:p>
          <a:p>
            <a:pPr lvl="1"/>
            <a:endParaRPr lang="en-US" altLang="en-US" sz="2800" b="1" dirty="0">
              <a:solidFill>
                <a:srgbClr val="000000"/>
              </a:solidFill>
            </a:endParaRPr>
          </a:p>
          <a:p>
            <a:pPr lvl="1"/>
            <a:r>
              <a:rPr lang="en-US" altLang="en-US" sz="2800" b="1" dirty="0">
                <a:solidFill>
                  <a:srgbClr val="000000"/>
                </a:solidFill>
              </a:rPr>
              <a:t>What Next? </a:t>
            </a:r>
          </a:p>
        </p:txBody>
      </p:sp>
    </p:spTree>
    <p:extLst>
      <p:ext uri="{BB962C8B-B14F-4D97-AF65-F5344CB8AC3E}">
        <p14:creationId xmlns:p14="http://schemas.microsoft.com/office/powerpoint/2010/main" val="781878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22732-F3EE-4811-B591-9060934A6E0A}"/>
              </a:ext>
            </a:extLst>
          </p:cNvPr>
          <p:cNvSpPr>
            <a:spLocks noGrp="1"/>
          </p:cNvSpPr>
          <p:nvPr>
            <p:ph type="title"/>
          </p:nvPr>
        </p:nvSpPr>
        <p:spPr>
          <a:xfrm>
            <a:off x="436880" y="124962"/>
            <a:ext cx="7474172" cy="1325563"/>
          </a:xfrm>
        </p:spPr>
        <p:txBody>
          <a:bodyPr vert="horz" lIns="91440" tIns="45720" rIns="91440" bIns="45720" rtlCol="0" anchor="ctr">
            <a:normAutofit/>
          </a:bodyPr>
          <a:lstStyle/>
          <a:p>
            <a:r>
              <a:rPr lang="en-US" b="1" dirty="0"/>
              <a:t>Today’s Learning Objectives </a:t>
            </a:r>
          </a:p>
        </p:txBody>
      </p:sp>
      <p:sp>
        <p:nvSpPr>
          <p:cNvPr id="3" name="Rectangle 3">
            <a:extLst>
              <a:ext uri="{FF2B5EF4-FFF2-40B4-BE49-F238E27FC236}">
                <a16:creationId xmlns:a16="http://schemas.microsoft.com/office/drawing/2014/main" id="{3D462C7A-8ADC-44C1-B445-A59912569507}"/>
              </a:ext>
            </a:extLst>
          </p:cNvPr>
          <p:cNvSpPr txBox="1">
            <a:spLocks noChangeArrowheads="1"/>
          </p:cNvSpPr>
          <p:nvPr/>
        </p:nvSpPr>
        <p:spPr>
          <a:xfrm>
            <a:off x="436880" y="1359085"/>
            <a:ext cx="9032240" cy="5001075"/>
          </a:xfrm>
          <a:prstGeom prst="rect">
            <a:avLst/>
          </a:prstGeom>
        </p:spPr>
        <p:txBody>
          <a:bodyPr vert="horz" lIns="91440" tIns="45720" rIns="91440" bIns="45720" rtlCol="0" anchor="ct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100" b="0" i="1"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Developing Interaction Skills for IAG:</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1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1.1. Describe an appropriate model for interactions with individual clients.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1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1.2. Give reasons for using a structured approach for interactions.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1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1.3. Describe how to reach a shared agreement with clients.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31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1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4.1 Describe how principles of confidentiality and data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1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protection are adhered to in interaction with clients.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31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100" b="0" i="1"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Mentoring Skills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1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1.2. Define the records that need to be kept regarding an ongoing mentoring relationship.</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7" name="Rectangle 10">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3C3E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2">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E6A2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C8081A7F-2E2B-4C5E-BCF3-D403EE1D6A09}"/>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l="13552" r="14256" b="7"/>
          <a:stretch/>
        </p:blipFill>
        <p:spPr>
          <a:xfrm>
            <a:off x="9030743" y="2474254"/>
            <a:ext cx="1912560" cy="19094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Tree>
    <p:extLst>
      <p:ext uri="{BB962C8B-B14F-4D97-AF65-F5344CB8AC3E}">
        <p14:creationId xmlns:p14="http://schemas.microsoft.com/office/powerpoint/2010/main" val="3240722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58B7BA18-82AC-4F73-A843-CD22FEA678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6" name="Group 65">
            <a:extLst>
              <a:ext uri="{FF2B5EF4-FFF2-40B4-BE49-F238E27FC236}">
                <a16:creationId xmlns:a16="http://schemas.microsoft.com/office/drawing/2014/main" id="{0A18D471-708A-40E6-B998-65CD717785B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2191996" cy="6858000"/>
            <a:chOff x="1" y="0"/>
            <a:chExt cx="12191996" cy="6858000"/>
          </a:xfrm>
        </p:grpSpPr>
        <p:sp useBgFill="1">
          <p:nvSpPr>
            <p:cNvPr id="67" name="Rectangle 66">
              <a:extLst>
                <a:ext uri="{FF2B5EF4-FFF2-40B4-BE49-F238E27FC236}">
                  <a16:creationId xmlns:a16="http://schemas.microsoft.com/office/drawing/2014/main" id="{2BA89D80-A205-4952-A46F-A135B693B8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ltGray">
            <a:xfrm>
              <a:off x="1" y="0"/>
              <a:ext cx="12191996" cy="6858000"/>
            </a:xfrm>
            <a:prstGeom prst="rect">
              <a:avLst/>
            </a:prstGeom>
            <a:ln w="0">
              <a:noFill/>
              <a:prstDash val="solid"/>
              <a:round/>
              <a:headEnd/>
              <a:tailEnd/>
            </a:ln>
          </p:spPr>
          <p:txBody>
            <a:bodyPr rtlCol="0" anchor="ctr"/>
            <a:lstStyle/>
            <a:p>
              <a:pPr algn="ctr" defTabSz="457200"/>
              <a:endParaRPr lang="en-US">
                <a:solidFill>
                  <a:schemeClr val="tx1"/>
                </a:solidFill>
              </a:endParaRPr>
            </a:p>
          </p:txBody>
        </p:sp>
        <p:sp>
          <p:nvSpPr>
            <p:cNvPr id="68" name="Rectangle 67">
              <a:extLst>
                <a:ext uri="{FF2B5EF4-FFF2-40B4-BE49-F238E27FC236}">
                  <a16:creationId xmlns:a16="http://schemas.microsoft.com/office/drawing/2014/main" id="{FFF73490-1CDC-4DA0-A5DC-3F4139460B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lumMod val="50000"/>
                <a:alpha val="25000"/>
              </a:schemeClr>
            </a:solidFill>
            <a:ln w="0">
              <a:noFill/>
              <a:prstDash val="solid"/>
              <a:round/>
              <a:headEnd/>
              <a:tailEnd/>
            </a:ln>
          </p:spPr>
          <p:txBody>
            <a:bodyPr rtlCol="0" anchor="ctr"/>
            <a:lstStyle/>
            <a:p>
              <a:pPr algn="ctr" defTabSz="457200"/>
              <a:endParaRPr lang="en-US" dirty="0">
                <a:solidFill>
                  <a:schemeClr val="tx1"/>
                </a:solidFill>
              </a:endParaRPr>
            </a:p>
          </p:txBody>
        </p:sp>
      </p:grpSp>
      <p:sp>
        <p:nvSpPr>
          <p:cNvPr id="2" name="Title 1">
            <a:extLst>
              <a:ext uri="{FF2B5EF4-FFF2-40B4-BE49-F238E27FC236}">
                <a16:creationId xmlns:a16="http://schemas.microsoft.com/office/drawing/2014/main" id="{0B7BE92F-000F-4A19-948F-0F1ED395DAB2}"/>
              </a:ext>
            </a:extLst>
          </p:cNvPr>
          <p:cNvSpPr>
            <a:spLocks noGrp="1"/>
          </p:cNvSpPr>
          <p:nvPr>
            <p:ph type="ctrTitle"/>
          </p:nvPr>
        </p:nvSpPr>
        <p:spPr>
          <a:xfrm>
            <a:off x="314222" y="314376"/>
            <a:ext cx="2623132" cy="2180124"/>
          </a:xfrm>
        </p:spPr>
        <p:txBody>
          <a:bodyPr anchor="ctr">
            <a:normAutofit/>
          </a:bodyPr>
          <a:lstStyle/>
          <a:p>
            <a:r>
              <a:rPr lang="en-GB" sz="2800" dirty="0"/>
              <a:t>The framework for safe and inclusive good practice in P&amp;E support</a:t>
            </a:r>
          </a:p>
        </p:txBody>
      </p:sp>
      <p:sp>
        <p:nvSpPr>
          <p:cNvPr id="3" name="Subtitle 2">
            <a:extLst>
              <a:ext uri="{FF2B5EF4-FFF2-40B4-BE49-F238E27FC236}">
                <a16:creationId xmlns:a16="http://schemas.microsoft.com/office/drawing/2014/main" id="{F75224AB-2A4E-4CFA-8907-235E4D4339E4}"/>
              </a:ext>
            </a:extLst>
          </p:cNvPr>
          <p:cNvSpPr>
            <a:spLocks noGrp="1"/>
          </p:cNvSpPr>
          <p:nvPr>
            <p:ph type="subTitle" idx="1"/>
          </p:nvPr>
        </p:nvSpPr>
        <p:spPr>
          <a:xfrm>
            <a:off x="215805" y="3355158"/>
            <a:ext cx="2649048" cy="2642184"/>
          </a:xfrm>
        </p:spPr>
        <p:txBody>
          <a:bodyPr>
            <a:normAutofit fontScale="77500" lnSpcReduction="20000"/>
          </a:bodyPr>
          <a:lstStyle/>
          <a:p>
            <a:r>
              <a:rPr lang="en-GB" sz="3600" b="1" dirty="0">
                <a:solidFill>
                  <a:schemeClr val="tx1">
                    <a:alpha val="60000"/>
                  </a:schemeClr>
                </a:solidFill>
              </a:rPr>
              <a:t>Three layers…</a:t>
            </a:r>
          </a:p>
          <a:p>
            <a:r>
              <a:rPr lang="en-GB" sz="3600" dirty="0">
                <a:solidFill>
                  <a:schemeClr val="tx1">
                    <a:alpha val="60000"/>
                  </a:schemeClr>
                </a:solidFill>
              </a:rPr>
              <a:t>Organisational policies</a:t>
            </a:r>
          </a:p>
          <a:p>
            <a:r>
              <a:rPr lang="en-GB" sz="3600" dirty="0">
                <a:solidFill>
                  <a:schemeClr val="tx1">
                    <a:alpha val="60000"/>
                  </a:schemeClr>
                </a:solidFill>
              </a:rPr>
              <a:t>Individual contract</a:t>
            </a:r>
          </a:p>
          <a:p>
            <a:r>
              <a:rPr lang="en-GB" sz="3600" dirty="0">
                <a:solidFill>
                  <a:schemeClr val="tx1">
                    <a:alpha val="60000"/>
                  </a:schemeClr>
                </a:solidFill>
              </a:rPr>
              <a:t>Legal requirements</a:t>
            </a:r>
          </a:p>
          <a:p>
            <a:endParaRPr lang="en-GB" sz="3600" dirty="0">
              <a:solidFill>
                <a:schemeClr val="tx1">
                  <a:alpha val="60000"/>
                </a:schemeClr>
              </a:solidFill>
            </a:endParaRPr>
          </a:p>
          <a:p>
            <a:endParaRPr lang="en-GB" sz="500" dirty="0">
              <a:solidFill>
                <a:schemeClr val="tx1">
                  <a:alpha val="60000"/>
                </a:schemeClr>
              </a:solidFill>
            </a:endParaRPr>
          </a:p>
        </p:txBody>
      </p:sp>
      <p:sp>
        <p:nvSpPr>
          <p:cNvPr id="70" name="Freeform: Shape 69">
            <a:extLst>
              <a:ext uri="{FF2B5EF4-FFF2-40B4-BE49-F238E27FC236}">
                <a16:creationId xmlns:a16="http://schemas.microsoft.com/office/drawing/2014/main" id="{79D730AC-06E5-4840-86DF-F67855B1DB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6174" y="0"/>
            <a:ext cx="5282519" cy="685800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E9493E6C-B4D8-6E06-7EC3-55CFA0B3C5EA}"/>
              </a:ext>
            </a:extLst>
          </p:cNvPr>
          <p:cNvPicPr>
            <a:picLocks noChangeAspect="1"/>
          </p:cNvPicPr>
          <p:nvPr/>
        </p:nvPicPr>
        <p:blipFill>
          <a:blip r:embed="rId2"/>
          <a:stretch>
            <a:fillRect/>
          </a:stretch>
        </p:blipFill>
        <p:spPr>
          <a:xfrm>
            <a:off x="3080657" y="0"/>
            <a:ext cx="9399645" cy="6846530"/>
          </a:xfrm>
          <a:prstGeom prst="rect">
            <a:avLst/>
          </a:prstGeom>
        </p:spPr>
      </p:pic>
      <p:pic>
        <p:nvPicPr>
          <p:cNvPr id="8" name="Picture 7">
            <a:extLst>
              <a:ext uri="{FF2B5EF4-FFF2-40B4-BE49-F238E27FC236}">
                <a16:creationId xmlns:a16="http://schemas.microsoft.com/office/drawing/2014/main" id="{693CCAF1-1AEC-04A6-1C75-AD2298CF5463}"/>
              </a:ext>
            </a:extLst>
          </p:cNvPr>
          <p:cNvPicPr>
            <a:picLocks noChangeAspect="1"/>
          </p:cNvPicPr>
          <p:nvPr/>
        </p:nvPicPr>
        <p:blipFill>
          <a:blip r:embed="rId3"/>
          <a:stretch>
            <a:fillRect/>
          </a:stretch>
        </p:blipFill>
        <p:spPr>
          <a:xfrm>
            <a:off x="6383324" y="5540795"/>
            <a:ext cx="1160475" cy="833432"/>
          </a:xfrm>
          <a:prstGeom prst="rect">
            <a:avLst/>
          </a:prstGeom>
        </p:spPr>
      </p:pic>
    </p:spTree>
    <p:extLst>
      <p:ext uri="{BB962C8B-B14F-4D97-AF65-F5344CB8AC3E}">
        <p14:creationId xmlns:p14="http://schemas.microsoft.com/office/powerpoint/2010/main" val="1840092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AD3F6-874E-4FBD-9AA6-60E5F8B4E9C2}"/>
              </a:ext>
            </a:extLst>
          </p:cNvPr>
          <p:cNvSpPr>
            <a:spLocks noGrp="1"/>
          </p:cNvSpPr>
          <p:nvPr>
            <p:ph type="title"/>
          </p:nvPr>
        </p:nvSpPr>
        <p:spPr>
          <a:xfrm>
            <a:off x="1136428" y="627564"/>
            <a:ext cx="7474172" cy="1325563"/>
          </a:xfrm>
        </p:spPr>
        <p:txBody>
          <a:bodyPr>
            <a:normAutofit/>
          </a:bodyPr>
          <a:lstStyle/>
          <a:p>
            <a:r>
              <a:rPr lang="en-GB" sz="3700" b="1" dirty="0">
                <a:latin typeface="+mn-lt"/>
              </a:rPr>
              <a:t>Establishing a Personalised Contract in a Mentoring relationship </a:t>
            </a:r>
          </a:p>
        </p:txBody>
      </p:sp>
      <p:sp>
        <p:nvSpPr>
          <p:cNvPr id="3" name="Content Placeholder 2">
            <a:extLst>
              <a:ext uri="{FF2B5EF4-FFF2-40B4-BE49-F238E27FC236}">
                <a16:creationId xmlns:a16="http://schemas.microsoft.com/office/drawing/2014/main" id="{9A3AA941-9A93-454D-8F8F-1951C13E0E66}"/>
              </a:ext>
            </a:extLst>
          </p:cNvPr>
          <p:cNvSpPr>
            <a:spLocks noGrp="1"/>
          </p:cNvSpPr>
          <p:nvPr>
            <p:ph idx="1"/>
          </p:nvPr>
        </p:nvSpPr>
        <p:spPr>
          <a:xfrm>
            <a:off x="1136429" y="2278173"/>
            <a:ext cx="6467867" cy="3450613"/>
          </a:xfrm>
        </p:spPr>
        <p:txBody>
          <a:bodyPr anchor="ctr">
            <a:normAutofit/>
          </a:bodyPr>
          <a:lstStyle/>
          <a:p>
            <a:pPr marL="0" indent="0">
              <a:buNone/>
            </a:pPr>
            <a:r>
              <a:rPr lang="en-GB" sz="2400" dirty="0"/>
              <a:t>       </a:t>
            </a:r>
            <a:r>
              <a:rPr lang="en-GB" sz="3600" dirty="0"/>
              <a:t>Negotiate:</a:t>
            </a:r>
          </a:p>
          <a:p>
            <a:pPr lvl="1"/>
            <a:r>
              <a:rPr lang="en-GB" sz="3600" b="1" dirty="0"/>
              <a:t>Access </a:t>
            </a:r>
          </a:p>
          <a:p>
            <a:pPr lvl="1"/>
            <a:r>
              <a:rPr lang="en-GB" sz="3600" b="1" dirty="0"/>
              <a:t>Boundaries</a:t>
            </a:r>
          </a:p>
          <a:p>
            <a:pPr lvl="1"/>
            <a:r>
              <a:rPr lang="en-GB" sz="3600" b="1" dirty="0"/>
              <a:t>Risk</a:t>
            </a:r>
            <a:endParaRPr lang="en-GB" b="1" dirty="0"/>
          </a:p>
        </p:txBody>
      </p:sp>
      <p:sp>
        <p:nvSpPr>
          <p:cNvPr id="18" name="Rectangle 17">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3C3E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E6A2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lose up of a logo&#10;&#10;Description automatically generated">
            <a:extLst>
              <a:ext uri="{FF2B5EF4-FFF2-40B4-BE49-F238E27FC236}">
                <a16:creationId xmlns:a16="http://schemas.microsoft.com/office/drawing/2014/main" id="{674C3D46-50B1-4B96-866C-53546210E0C7}"/>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l="13552" r="14256" b="7"/>
          <a:stretch/>
        </p:blipFill>
        <p:spPr>
          <a:xfrm>
            <a:off x="9030743" y="2474254"/>
            <a:ext cx="1912560" cy="19094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
        <p:nvSpPr>
          <p:cNvPr id="4" name="Arrow: Right 3">
            <a:extLst>
              <a:ext uri="{FF2B5EF4-FFF2-40B4-BE49-F238E27FC236}">
                <a16:creationId xmlns:a16="http://schemas.microsoft.com/office/drawing/2014/main" id="{3F743AE1-41FC-4AA3-922C-0840E0372615}"/>
              </a:ext>
            </a:extLst>
          </p:cNvPr>
          <p:cNvSpPr/>
          <p:nvPr/>
        </p:nvSpPr>
        <p:spPr>
          <a:xfrm>
            <a:off x="3881158" y="336443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3EADECC4-168E-4376-B321-830FF9BF8863}"/>
              </a:ext>
            </a:extLst>
          </p:cNvPr>
          <p:cNvSpPr txBox="1"/>
          <p:nvPr/>
        </p:nvSpPr>
        <p:spPr>
          <a:xfrm>
            <a:off x="5472684" y="3191255"/>
            <a:ext cx="2415540" cy="830997"/>
          </a:xfrm>
          <a:prstGeom prst="rect">
            <a:avLst/>
          </a:prstGeom>
          <a:noFill/>
        </p:spPr>
        <p:txBody>
          <a:bodyPr wrap="square" rtlCol="0">
            <a:spAutoFit/>
          </a:bodyPr>
          <a:lstStyle/>
          <a:p>
            <a:pPr>
              <a:spcAft>
                <a:spcPts val="600"/>
              </a:spcAft>
            </a:pPr>
            <a:r>
              <a:rPr lang="en-GB" sz="4800" dirty="0"/>
              <a:t>Contract </a:t>
            </a:r>
          </a:p>
        </p:txBody>
      </p:sp>
    </p:spTree>
    <p:extLst>
      <p:ext uri="{BB962C8B-B14F-4D97-AF65-F5344CB8AC3E}">
        <p14:creationId xmlns:p14="http://schemas.microsoft.com/office/powerpoint/2010/main" val="149623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3EE5A9-8E74-F5BF-43FF-2086EA6081F0}"/>
              </a:ext>
            </a:extLst>
          </p:cNvPr>
          <p:cNvSpPr>
            <a:spLocks noGrp="1"/>
          </p:cNvSpPr>
          <p:nvPr>
            <p:ph type="title"/>
          </p:nvPr>
        </p:nvSpPr>
        <p:spPr>
          <a:xfrm>
            <a:off x="838201" y="345810"/>
            <a:ext cx="5120561" cy="1325563"/>
          </a:xfrm>
        </p:spPr>
        <p:txBody>
          <a:bodyPr vert="horz" lIns="91440" tIns="45720" rIns="91440" bIns="45720" rtlCol="0" anchor="ctr">
            <a:normAutofit/>
          </a:bodyPr>
          <a:lstStyle/>
          <a:p>
            <a:r>
              <a:rPr lang="en-US" b="1" kern="1200">
                <a:solidFill>
                  <a:schemeClr val="tx1"/>
                </a:solidFill>
                <a:latin typeface="+mj-lt"/>
                <a:ea typeface="+mj-ea"/>
                <a:cs typeface="+mj-cs"/>
              </a:rPr>
              <a:t>Access</a:t>
            </a:r>
          </a:p>
        </p:txBody>
      </p:sp>
      <p:sp>
        <p:nvSpPr>
          <p:cNvPr id="21" name="Oval 20">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08F54278-C061-5B36-2971-60CC96BE1A98}"/>
              </a:ext>
            </a:extLst>
          </p:cNvPr>
          <p:cNvPicPr>
            <a:picLocks noChangeAspect="1"/>
          </p:cNvPicPr>
          <p:nvPr/>
        </p:nvPicPr>
        <p:blipFill>
          <a:blip r:embed="rId2"/>
          <a:srcRect l="24951" r="16614" b="1"/>
          <a:stretch>
            <a:fillRect/>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23" name="Arc 22">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5" name="Picture 4">
            <a:extLst>
              <a:ext uri="{FF2B5EF4-FFF2-40B4-BE49-F238E27FC236}">
                <a16:creationId xmlns:a16="http://schemas.microsoft.com/office/drawing/2014/main" id="{06BE1535-4497-4800-4D2E-9A2457000CE5}"/>
              </a:ext>
            </a:extLst>
          </p:cNvPr>
          <p:cNvPicPr>
            <a:picLocks noChangeAspect="1"/>
          </p:cNvPicPr>
          <p:nvPr/>
        </p:nvPicPr>
        <p:blipFill>
          <a:blip r:embed="rId3"/>
          <a:srcRect l="6967" r="9002" b="-2"/>
          <a:stretch>
            <a:fillRect/>
          </a:stretch>
        </p:blipFill>
        <p:spPr>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graphicFrame>
        <p:nvGraphicFramePr>
          <p:cNvPr id="14" name="TextBox 3">
            <a:extLst>
              <a:ext uri="{FF2B5EF4-FFF2-40B4-BE49-F238E27FC236}">
                <a16:creationId xmlns:a16="http://schemas.microsoft.com/office/drawing/2014/main" id="{E026110E-4743-C689-C133-428A46F16225}"/>
              </a:ext>
            </a:extLst>
          </p:cNvPr>
          <p:cNvGraphicFramePr/>
          <p:nvPr>
            <p:extLst>
              <p:ext uri="{D42A27DB-BD31-4B8C-83A1-F6EECF244321}">
                <p14:modId xmlns:p14="http://schemas.microsoft.com/office/powerpoint/2010/main" val="2438706649"/>
              </p:ext>
            </p:extLst>
          </p:nvPr>
        </p:nvGraphicFramePr>
        <p:xfrm>
          <a:off x="838201" y="1825625"/>
          <a:ext cx="5649686"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46284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C4FEA-9687-C3F2-23CE-B2BA309761B4}"/>
              </a:ext>
            </a:extLst>
          </p:cNvPr>
          <p:cNvSpPr>
            <a:spLocks noGrp="1"/>
          </p:cNvSpPr>
          <p:nvPr>
            <p:ph type="title"/>
          </p:nvPr>
        </p:nvSpPr>
        <p:spPr/>
        <p:txBody>
          <a:bodyPr/>
          <a:lstStyle/>
          <a:p>
            <a:r>
              <a:rPr lang="en-GB" b="1" dirty="0"/>
              <a:t>Paperwork - Individual Support Plan…..</a:t>
            </a:r>
          </a:p>
        </p:txBody>
      </p:sp>
      <p:graphicFrame>
        <p:nvGraphicFramePr>
          <p:cNvPr id="3" name="Object 2">
            <a:extLst>
              <a:ext uri="{FF2B5EF4-FFF2-40B4-BE49-F238E27FC236}">
                <a16:creationId xmlns:a16="http://schemas.microsoft.com/office/drawing/2014/main" id="{BCFF66FF-FC60-DB03-15C2-0F4DC81C0E3E}"/>
              </a:ext>
            </a:extLst>
          </p:cNvPr>
          <p:cNvGraphicFramePr>
            <a:graphicFrameLocks noChangeAspect="1"/>
          </p:cNvGraphicFramePr>
          <p:nvPr>
            <p:extLst>
              <p:ext uri="{D42A27DB-BD31-4B8C-83A1-F6EECF244321}">
                <p14:modId xmlns:p14="http://schemas.microsoft.com/office/powerpoint/2010/main" val="834455058"/>
              </p:ext>
            </p:extLst>
          </p:nvPr>
        </p:nvGraphicFramePr>
        <p:xfrm>
          <a:off x="1074304" y="1690688"/>
          <a:ext cx="3575484" cy="4724400"/>
        </p:xfrm>
        <a:graphic>
          <a:graphicData uri="http://schemas.openxmlformats.org/presentationml/2006/ole">
            <mc:AlternateContent xmlns:mc="http://schemas.openxmlformats.org/markup-compatibility/2006">
              <mc:Choice xmlns:v="urn:schemas-microsoft-com:vml" Requires="v">
                <p:oleObj name="Document" r:id="rId2" imgW="6257559" imgH="8267185" progId="Word.Document.12">
                  <p:embed/>
                </p:oleObj>
              </mc:Choice>
              <mc:Fallback>
                <p:oleObj name="Document" r:id="rId2" imgW="6257559" imgH="8267185" progId="Word.Document.12">
                  <p:embed/>
                  <p:pic>
                    <p:nvPicPr>
                      <p:cNvPr id="0" name=""/>
                      <p:cNvPicPr/>
                      <p:nvPr/>
                    </p:nvPicPr>
                    <p:blipFill>
                      <a:blip r:embed="rId3"/>
                      <a:stretch>
                        <a:fillRect/>
                      </a:stretch>
                    </p:blipFill>
                    <p:spPr>
                      <a:xfrm>
                        <a:off x="1074304" y="1690688"/>
                        <a:ext cx="3575484" cy="4724400"/>
                      </a:xfrm>
                      <a:prstGeom prst="rect">
                        <a:avLst/>
                      </a:prstGeom>
                      <a:ln w="19050">
                        <a:solidFill>
                          <a:schemeClr val="tx1"/>
                        </a:solidFill>
                      </a:ln>
                    </p:spPr>
                  </p:pic>
                </p:oleObj>
              </mc:Fallback>
            </mc:AlternateContent>
          </a:graphicData>
        </a:graphic>
      </p:graphicFrame>
      <p:sp>
        <p:nvSpPr>
          <p:cNvPr id="4" name="TextBox 3">
            <a:extLst>
              <a:ext uri="{FF2B5EF4-FFF2-40B4-BE49-F238E27FC236}">
                <a16:creationId xmlns:a16="http://schemas.microsoft.com/office/drawing/2014/main" id="{16B71C61-63AF-1EC7-DA71-F4ED15D698FF}"/>
              </a:ext>
            </a:extLst>
          </p:cNvPr>
          <p:cNvSpPr txBox="1"/>
          <p:nvPr/>
        </p:nvSpPr>
        <p:spPr>
          <a:xfrm>
            <a:off x="5811520" y="1690688"/>
            <a:ext cx="5232400" cy="1477328"/>
          </a:xfrm>
          <a:prstGeom prst="rect">
            <a:avLst/>
          </a:prstGeom>
          <a:noFill/>
        </p:spPr>
        <p:txBody>
          <a:bodyPr wrap="square" rtlCol="0">
            <a:spAutoFit/>
          </a:bodyPr>
          <a:lstStyle/>
          <a:p>
            <a:r>
              <a:rPr lang="en-GB" sz="3600" b="1" dirty="0"/>
              <a:t>Who’s it for?</a:t>
            </a:r>
          </a:p>
          <a:p>
            <a:r>
              <a:rPr lang="en-GB" sz="3600" b="1" dirty="0"/>
              <a:t> </a:t>
            </a:r>
          </a:p>
          <a:p>
            <a:pPr marL="285750" indent="-285750">
              <a:buFontTx/>
              <a:buChar char="-"/>
            </a:pPr>
            <a:endParaRPr lang="en-GB" dirty="0"/>
          </a:p>
        </p:txBody>
      </p:sp>
    </p:spTree>
    <p:extLst>
      <p:ext uri="{BB962C8B-B14F-4D97-AF65-F5344CB8AC3E}">
        <p14:creationId xmlns:p14="http://schemas.microsoft.com/office/powerpoint/2010/main" val="1735751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E1AE5-39F2-7A81-2428-481D1E029B09}"/>
              </a:ext>
            </a:extLst>
          </p:cNvPr>
          <p:cNvSpPr>
            <a:spLocks noGrp="1"/>
          </p:cNvSpPr>
          <p:nvPr>
            <p:ph type="title"/>
          </p:nvPr>
        </p:nvSpPr>
        <p:spPr/>
        <p:txBody>
          <a:bodyPr/>
          <a:lstStyle/>
          <a:p>
            <a:r>
              <a:rPr lang="en-GB" dirty="0"/>
              <a:t>			</a:t>
            </a:r>
            <a:r>
              <a:rPr lang="en-GB" b="1" dirty="0"/>
              <a:t>What’s covered in the ISP</a:t>
            </a:r>
          </a:p>
        </p:txBody>
      </p:sp>
      <p:sp>
        <p:nvSpPr>
          <p:cNvPr id="3" name="Content Placeholder 2">
            <a:extLst>
              <a:ext uri="{FF2B5EF4-FFF2-40B4-BE49-F238E27FC236}">
                <a16:creationId xmlns:a16="http://schemas.microsoft.com/office/drawing/2014/main" id="{7462D315-8F24-E76B-A2B6-63E3713A600A}"/>
              </a:ext>
            </a:extLst>
          </p:cNvPr>
          <p:cNvSpPr>
            <a:spLocks noGrp="1"/>
          </p:cNvSpPr>
          <p:nvPr>
            <p:ph idx="1"/>
          </p:nvPr>
        </p:nvSpPr>
        <p:spPr>
          <a:xfrm>
            <a:off x="838200" y="1591944"/>
            <a:ext cx="10515600" cy="4666615"/>
          </a:xfrm>
        </p:spPr>
        <p:txBody>
          <a:bodyPr>
            <a:normAutofit fontScale="92500" lnSpcReduction="10000"/>
          </a:bodyPr>
          <a:lstStyle/>
          <a:p>
            <a:r>
              <a:rPr lang="en-GB" dirty="0"/>
              <a:t>Setting up the support framework (pages 2-5)</a:t>
            </a:r>
          </a:p>
          <a:p>
            <a:pPr marL="0" indent="0">
              <a:buNone/>
            </a:pPr>
            <a:endParaRPr lang="en-GB" sz="900" dirty="0"/>
          </a:p>
          <a:p>
            <a:r>
              <a:rPr lang="en-GB" dirty="0"/>
              <a:t>Exploring their current situation (pages 6-8)</a:t>
            </a:r>
          </a:p>
          <a:p>
            <a:pPr marL="0" indent="0">
              <a:buNone/>
            </a:pPr>
            <a:endParaRPr lang="en-GB" sz="900" dirty="0"/>
          </a:p>
          <a:p>
            <a:r>
              <a:rPr lang="en-GB" dirty="0"/>
              <a:t>Building on strengths to create goals (pages 9 – 11)</a:t>
            </a:r>
          </a:p>
          <a:p>
            <a:pPr marL="0" indent="0">
              <a:buNone/>
            </a:pPr>
            <a:endParaRPr lang="en-GB" sz="900" dirty="0"/>
          </a:p>
          <a:p>
            <a:r>
              <a:rPr lang="en-GB" dirty="0"/>
              <a:t>Finding out more about resources and other agencies (page 12)</a:t>
            </a:r>
          </a:p>
          <a:p>
            <a:pPr marL="0" indent="0">
              <a:buNone/>
            </a:pPr>
            <a:endParaRPr lang="en-GB" sz="900" dirty="0"/>
          </a:p>
          <a:p>
            <a:r>
              <a:rPr lang="en-GB" dirty="0"/>
              <a:t>Review (page 13)</a:t>
            </a:r>
          </a:p>
          <a:p>
            <a:pPr marL="0" indent="0">
              <a:buNone/>
            </a:pPr>
            <a:endParaRPr lang="en-GB" sz="900" dirty="0"/>
          </a:p>
          <a:p>
            <a:r>
              <a:rPr lang="en-GB" dirty="0"/>
              <a:t>Notes sheet for P&amp;E supporter (page 14)</a:t>
            </a:r>
          </a:p>
          <a:p>
            <a:pPr marL="0" indent="0">
              <a:buNone/>
            </a:pPr>
            <a:endParaRPr lang="en-GB" sz="1000" dirty="0"/>
          </a:p>
          <a:p>
            <a:r>
              <a:rPr lang="en-GB" dirty="0"/>
              <a:t>Mapping support and referral network at the end of the process (page 15)</a:t>
            </a:r>
          </a:p>
          <a:p>
            <a:endParaRPr lang="en-GB" dirty="0"/>
          </a:p>
          <a:p>
            <a:endParaRPr lang="en-GB" dirty="0"/>
          </a:p>
          <a:p>
            <a:endParaRPr lang="en-GB" dirty="0"/>
          </a:p>
          <a:p>
            <a:endParaRPr lang="en-GB" dirty="0"/>
          </a:p>
        </p:txBody>
      </p:sp>
      <p:pic>
        <p:nvPicPr>
          <p:cNvPr id="5" name="Picture 4">
            <a:extLst>
              <a:ext uri="{FF2B5EF4-FFF2-40B4-BE49-F238E27FC236}">
                <a16:creationId xmlns:a16="http://schemas.microsoft.com/office/drawing/2014/main" id="{46983027-0655-E9AD-647C-372639ABFEC0}"/>
              </a:ext>
            </a:extLst>
          </p:cNvPr>
          <p:cNvPicPr>
            <a:picLocks noChangeAspect="1"/>
          </p:cNvPicPr>
          <p:nvPr/>
        </p:nvPicPr>
        <p:blipFill>
          <a:blip r:embed="rId2"/>
          <a:stretch>
            <a:fillRect/>
          </a:stretch>
        </p:blipFill>
        <p:spPr>
          <a:xfrm>
            <a:off x="1524451" y="458302"/>
            <a:ext cx="1043790" cy="1040466"/>
          </a:xfrm>
          <a:prstGeom prst="rect">
            <a:avLst/>
          </a:prstGeom>
        </p:spPr>
      </p:pic>
    </p:spTree>
    <p:extLst>
      <p:ext uri="{BB962C8B-B14F-4D97-AF65-F5344CB8AC3E}">
        <p14:creationId xmlns:p14="http://schemas.microsoft.com/office/powerpoint/2010/main" val="1560513748"/>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omen's History Month presentation">
  <a:themeElements>
    <a:clrScheme name="Women's History Month presentation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fontScheme name="Women's History Month presentation">
      <a:majorFont>
        <a:latin typeface="Gill Sans MT"/>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Women's History Month presentation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Women's History Month presentation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Women's History Month presentation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Women's History Month presentation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
      <a:clrScheme name="Women's History Month presentation 5">
        <a:dk1>
          <a:srgbClr val="000000"/>
        </a:dk1>
        <a:lt1>
          <a:srgbClr val="FFFFFF"/>
        </a:lt1>
        <a:dk2>
          <a:srgbClr val="000000"/>
        </a:dk2>
        <a:lt2>
          <a:srgbClr val="996633"/>
        </a:lt2>
        <a:accent1>
          <a:srgbClr val="CC9900"/>
        </a:accent1>
        <a:accent2>
          <a:srgbClr val="FFECB7"/>
        </a:accent2>
        <a:accent3>
          <a:srgbClr val="FFFFFF"/>
        </a:accent3>
        <a:accent4>
          <a:srgbClr val="000000"/>
        </a:accent4>
        <a:accent5>
          <a:srgbClr val="E2CAAA"/>
        </a:accent5>
        <a:accent6>
          <a:srgbClr val="E7D6A6"/>
        </a:accent6>
        <a:hlink>
          <a:srgbClr val="996633"/>
        </a:hlink>
        <a:folHlink>
          <a:srgbClr val="FF9900"/>
        </a:folHlink>
      </a:clrScheme>
      <a:clrMap bg1="lt1" tx1="dk1" bg2="lt2" tx2="dk2" accent1="accent1" accent2="accent2" accent3="accent3" accent4="accent4" accent5="accent5" accent6="accent6" hlink="hlink" folHlink="folHlink"/>
    </a:extraClrScheme>
    <a:extraClrScheme>
      <a:clrScheme name="Women's History Month presentation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Women's History Month presenta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Women's History Month presentation">
      <a:majorFont>
        <a:latin typeface="Gill Sans MT"/>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Women's History Month presentation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Women's History Month presentation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Women's History Month presentation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Women's History Month presentation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
      <a:clrScheme name="Women's History Month presentation 5">
        <a:dk1>
          <a:srgbClr val="000000"/>
        </a:dk1>
        <a:lt1>
          <a:srgbClr val="FFFFFF"/>
        </a:lt1>
        <a:dk2>
          <a:srgbClr val="000000"/>
        </a:dk2>
        <a:lt2>
          <a:srgbClr val="996633"/>
        </a:lt2>
        <a:accent1>
          <a:srgbClr val="CC9900"/>
        </a:accent1>
        <a:accent2>
          <a:srgbClr val="FFECB7"/>
        </a:accent2>
        <a:accent3>
          <a:srgbClr val="FFFFFF"/>
        </a:accent3>
        <a:accent4>
          <a:srgbClr val="000000"/>
        </a:accent4>
        <a:accent5>
          <a:srgbClr val="E2CAAA"/>
        </a:accent5>
        <a:accent6>
          <a:srgbClr val="E7D6A6"/>
        </a:accent6>
        <a:hlink>
          <a:srgbClr val="996633"/>
        </a:hlink>
        <a:folHlink>
          <a:srgbClr val="FF9900"/>
        </a:folHlink>
      </a:clrScheme>
      <a:clrMap bg1="lt1" tx1="dk1" bg2="lt2" tx2="dk2" accent1="accent1" accent2="accent2" accent3="accent3" accent4="accent4" accent5="accent5" accent6="accent6" hlink="hlink" folHlink="folHlink"/>
    </a:extraClrScheme>
    <a:extraClrScheme>
      <a:clrScheme name="Women's History Month presentation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4267</TotalTime>
  <Words>1278</Words>
  <Application>Microsoft Office PowerPoint</Application>
  <PresentationFormat>Widescreen</PresentationFormat>
  <Paragraphs>270</Paragraphs>
  <Slides>21</Slides>
  <Notes>0</Notes>
  <HiddenSlides>0</HiddenSlides>
  <MMClips>0</MMClips>
  <ScaleCrop>false</ScaleCrop>
  <HeadingPairs>
    <vt:vector size="8" baseType="variant">
      <vt:variant>
        <vt:lpstr>Fonts Used</vt:lpstr>
      </vt:variant>
      <vt:variant>
        <vt:i4>9</vt:i4>
      </vt:variant>
      <vt:variant>
        <vt:lpstr>Theme</vt:lpstr>
      </vt:variant>
      <vt:variant>
        <vt:i4>6</vt:i4>
      </vt:variant>
      <vt:variant>
        <vt:lpstr>Embedded OLE Servers</vt:lpstr>
      </vt:variant>
      <vt:variant>
        <vt:i4>2</vt:i4>
      </vt:variant>
      <vt:variant>
        <vt:lpstr>Slide Titles</vt:lpstr>
      </vt:variant>
      <vt:variant>
        <vt:i4>21</vt:i4>
      </vt:variant>
    </vt:vector>
  </HeadingPairs>
  <TitlesOfParts>
    <vt:vector size="38" baseType="lpstr">
      <vt:lpstr>Abadi</vt:lpstr>
      <vt:lpstr>Aptos</vt:lpstr>
      <vt:lpstr>Arial</vt:lpstr>
      <vt:lpstr>Calibri</vt:lpstr>
      <vt:lpstr>Calibri Light</vt:lpstr>
      <vt:lpstr>Georgia</vt:lpstr>
      <vt:lpstr>Gill Sans MT</vt:lpstr>
      <vt:lpstr>Tahoma</vt:lpstr>
      <vt:lpstr>Times New Roman</vt:lpstr>
      <vt:lpstr>Custom Design</vt:lpstr>
      <vt:lpstr>2_Office Theme</vt:lpstr>
      <vt:lpstr>1_Office Theme</vt:lpstr>
      <vt:lpstr>Women's History Month presentation</vt:lpstr>
      <vt:lpstr>1_Women's History Month presentation</vt:lpstr>
      <vt:lpstr>1_Office Theme</vt:lpstr>
      <vt:lpstr>Document</vt:lpstr>
      <vt:lpstr>Acrobat Document</vt:lpstr>
      <vt:lpstr>   Practical and Emotional Support Skills  Policy into Practice Access, Boundaries, Safety   </vt:lpstr>
      <vt:lpstr>Introductions</vt:lpstr>
      <vt:lpstr>Session Outline </vt:lpstr>
      <vt:lpstr>Today’s Learning Objectives </vt:lpstr>
      <vt:lpstr>The framework for safe and inclusive good practice in P&amp;E support</vt:lpstr>
      <vt:lpstr>Establishing a Personalised Contract in a Mentoring relationship </vt:lpstr>
      <vt:lpstr>Access</vt:lpstr>
      <vt:lpstr>Paperwork - Individual Support Plan…..</vt:lpstr>
      <vt:lpstr>   What’s covered in the ISP</vt:lpstr>
      <vt:lpstr>PowerPoint Presentation</vt:lpstr>
      <vt:lpstr>Scenario</vt:lpstr>
      <vt:lpstr>Scenario</vt:lpstr>
      <vt:lpstr>PowerPoint Presentation</vt:lpstr>
      <vt:lpstr>PowerPoint Presentation</vt:lpstr>
      <vt:lpstr>Confidentiality</vt:lpstr>
      <vt:lpstr>The framework for safe and inclusive good practice in P&amp;E support</vt:lpstr>
      <vt:lpstr> Women’s Workshop Policies and Procedures Health &amp; Safety Lone Working Equal Opportunities Vulnerable Adult Protection Confidentiality Risk Assessment Quality assurance systems P&amp;E Support Handbook Referral Systems  </vt:lpstr>
      <vt:lpstr>External requirements, policies    and legislation   Single Equalities Act        Human Rights       Duty of care legislation       NOCN requirements for accredited learning    Data Protection   Companies House  </vt:lpstr>
      <vt:lpstr>PowerPoint Presentation</vt:lpstr>
      <vt:lpstr>What Next?</vt:lpstr>
      <vt:lpstr>Any questions thoughts or comments?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Mentoring Skills  An Introduction  May 2020</dc:title>
  <dc:creator>Julia Lyford</dc:creator>
  <cp:lastModifiedBy>Julia Lyford</cp:lastModifiedBy>
  <cp:revision>130</cp:revision>
  <cp:lastPrinted>2026-04-07T11:25:51Z</cp:lastPrinted>
  <dcterms:created xsi:type="dcterms:W3CDTF">2020-05-17T14:58:57Z</dcterms:created>
  <dcterms:modified xsi:type="dcterms:W3CDTF">2026-04-08T19:24:34Z</dcterms:modified>
</cp:coreProperties>
</file>